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"/>
  </p:notesMasterIdLst>
  <p:sldIdLst>
    <p:sldId id="256" r:id="rId2"/>
    <p:sldId id="262" r:id="rId3"/>
    <p:sldId id="261" r:id="rId4"/>
    <p:sldId id="263" r:id="rId5"/>
    <p:sldId id="259" r:id="rId6"/>
    <p:sldId id="264" r:id="rId7"/>
    <p:sldId id="274" r:id="rId8"/>
    <p:sldId id="279" r:id="rId9"/>
    <p:sldId id="275" r:id="rId10"/>
    <p:sldId id="268" r:id="rId11"/>
    <p:sldId id="267" r:id="rId12"/>
    <p:sldId id="278" r:id="rId13"/>
    <p:sldId id="276" r:id="rId14"/>
    <p:sldId id="277" r:id="rId15"/>
    <p:sldId id="269" r:id="rId16"/>
    <p:sldId id="271" r:id="rId17"/>
    <p:sldId id="270" r:id="rId18"/>
    <p:sldId id="272" r:id="rId19"/>
    <p:sldId id="273" r:id="rId20"/>
    <p:sldId id="266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B2EE38"/>
    <a:srgbClr val="4ECE37"/>
    <a:srgbClr val="E34C73"/>
    <a:srgbClr val="6A83E7"/>
    <a:srgbClr val="75D866"/>
    <a:srgbClr val="E7AD99"/>
    <a:srgbClr val="C1DBE3"/>
    <a:srgbClr val="D61126"/>
    <a:srgbClr val="CE7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023"/>
    <p:restoredTop sz="95246"/>
  </p:normalViewPr>
  <p:slideViewPr>
    <p:cSldViewPr snapToGrid="0" snapToObjects="1">
      <p:cViewPr varScale="1">
        <p:scale>
          <a:sx n="75" d="100"/>
          <a:sy n="75" d="100"/>
        </p:scale>
        <p:origin x="50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4919-FDB9-6546-9C59-5B7FEBF30DFB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2FBC2-4BF3-A04C-A55B-6DD3CB955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/cover -&gt; /signup -&gt; /login -&gt;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blue 203864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535-CF09-7F48-A02F-FFE72ECE2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C0BA-1746-5647-8B1C-A83CBD41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EAE-3852-5141-A8B9-8242F65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DFCD-53D9-3E4B-A55A-FCF1B25D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2FC0-C8D0-3B4B-9942-52CC25A0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305-0066-494A-A539-D541D87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DDA8-4012-504F-A3C8-04DF8F59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5A8A-33D1-004E-B5E4-D41617C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E2F4-B441-8640-B8B2-BB4F4A0F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8CE6-618B-6345-8759-4C21DC8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6352F-1B8B-344E-959F-C5D9B5EEA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AAF5-6276-0B4A-992E-B4826631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C91-F140-C54A-8ED7-4A755CD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9F92-5366-8D4B-AAFE-7EA8F3B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224A-02CD-284D-A9EB-4004382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9D8-1251-6044-A4D5-B28C5EEC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26AE-A9B3-464B-8FAF-698D5955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5D48-51C5-1745-A680-29F6FDC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4955-A92C-6844-B182-C08BC810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D71A-CB3F-B94C-97E4-3804CE9E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C69C-217E-0347-9D10-323F3008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DE4-3BDE-534B-9A03-D9F092EE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0B60-6169-AD4C-B9F7-A653C4A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605E-C4EC-CD4E-9E5D-0014ED5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FD8B-BBCF-0E44-8176-BEE3B60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521-E23D-854F-9FA1-AB5AFE2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4B31-40DE-BB44-A233-416CC746F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89B6-1C67-014F-BD7E-253CE6EF5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B0C4C-4754-9C41-988C-BB734AC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150A6-7F62-FF45-8936-961EC5C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0D00-4420-8C47-ACB3-6F728A12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3937-58EF-4C4B-8A42-4291B0E6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0DB9-20AB-8E4D-8B7B-AE6EF74C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B3DF-FC38-A249-A5A8-3CB60169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2029D-3684-264C-95E6-72CAFCB7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9A7C-7180-8D4E-AF16-55D284F0A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CAD6-B66E-AD46-B699-68BEBB01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2A30-4CA8-564D-9202-5B13D6C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DA215-5457-4944-822E-6942A30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7927-D6A7-7542-B9A0-5F7241C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D7E94-8811-3749-B83D-97737C1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39FFB-EC4E-8D45-9D2A-1DCCB0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24D-914E-FD42-8600-7F5C9C08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1C40-DAC0-F643-BBCB-10C7E789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2D539-7F1C-0549-963B-BDF33FB1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FEEF-D5AD-E641-9995-A5DF25D2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992A-C77A-4C47-9256-836C3525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277B-F10C-0A49-B453-E70A2CEA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91C-64DE-0740-B4EC-083792D35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7AC8-DA46-BB42-A797-8B72E98C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29C07-95E0-7D4E-887A-3673719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C690A-2465-C34B-BC4B-DF8027F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2FED-33F6-174A-A9DB-159F2D7F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51C36-C509-DE45-8906-C901726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2607-1266-3046-A2DD-BB81683B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16CE-898B-3640-A5FE-25312CB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5A45-3254-5647-B8E2-CD017CC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A094E-DB63-2040-883F-4E6C4355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D17A7-500F-6D4B-9DE3-BDD22E0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F31-1C9F-2842-89C4-E172F31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8E9F-4B9E-9E4D-8B07-5D9F0238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0AB6-9B96-A944-BBF8-886BEB169AA4}" type="datetimeFigureOut">
              <a:rPr lang="en-US" smtClean="0"/>
              <a:t>3/17/19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C9D1-517D-FD44-8E40-61BA258C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186D-4E1A-7F49-AA8C-40A96ECC0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openclipart.org/detail/213771/stylised-cat-by-helm42-213771" TargetMode="External"/><Relationship Id="rId18" Type="http://schemas.openxmlformats.org/officeDocument/2006/relationships/hyperlink" Target="http://badinertech.blogspot.com/2013/05/tech-tip-google-keep-and-anydo.html" TargetMode="External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25.tiff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27.jpg"/><Relationship Id="rId2" Type="http://schemas.openxmlformats.org/officeDocument/2006/relationships/image" Target="../media/image7.png"/><Relationship Id="rId16" Type="http://schemas.openxmlformats.org/officeDocument/2006/relationships/image" Target="../media/image11.tiff"/><Relationship Id="rId20" Type="http://schemas.openxmlformats.org/officeDocument/2006/relationships/hyperlink" Target="https://openclipart.org/detail/194868/daily-boxes-6-by-tatica-19486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pixabay.com/en/gear-settings-options-icon-1077550/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08505/heart" TargetMode="External"/><Relationship Id="rId23" Type="http://schemas.openxmlformats.org/officeDocument/2006/relationships/hyperlink" Target="http://pxlpirates.deviantart.com/art/Papierflieger-Paper-Plane-Logo-Design-606344911" TargetMode="External"/><Relationship Id="rId10" Type="http://schemas.openxmlformats.org/officeDocument/2006/relationships/image" Target="../media/image26.png"/><Relationship Id="rId19" Type="http://schemas.openxmlformats.org/officeDocument/2006/relationships/image" Target="../media/image28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20.png"/><Relationship Id="rId22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4.png"/><Relationship Id="rId18" Type="http://schemas.openxmlformats.org/officeDocument/2006/relationships/image" Target="../media/image32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13771/stylised-cat-by-helm42-213771" TargetMode="External"/><Relationship Id="rId17" Type="http://schemas.openxmlformats.org/officeDocument/2006/relationships/image" Target="../media/image31.png"/><Relationship Id="rId2" Type="http://schemas.openxmlformats.org/officeDocument/2006/relationships/image" Target="../media/image7.png"/><Relationship Id="rId16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hyperlink" Target="https://commons.wikimedia.org/wiki/File:Creative-Tail-Objects-gift.svg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fr.wikipedia.org/wiki/Discussion:Mot-valise" TargetMode="External"/><Relationship Id="rId18" Type="http://schemas.openxmlformats.org/officeDocument/2006/relationships/image" Target="../media/image32.png"/><Relationship Id="rId3" Type="http://schemas.openxmlformats.org/officeDocument/2006/relationships/hyperlink" Target="https://openclipart.org/detail/213771/stylised-cat-by-helm42-213771" TargetMode="External"/><Relationship Id="rId21" Type="http://schemas.openxmlformats.org/officeDocument/2006/relationships/image" Target="../media/image1.png"/><Relationship Id="rId7" Type="http://schemas.openxmlformats.org/officeDocument/2006/relationships/hyperlink" Target="https://pixabay.com/en/globe-earth-green-blue-continents-308335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31.png"/><Relationship Id="rId2" Type="http://schemas.openxmlformats.org/officeDocument/2006/relationships/image" Target="../media/image13.png"/><Relationship Id="rId16" Type="http://schemas.openxmlformats.org/officeDocument/2006/relationships/hyperlink" Target="https://pixabay.com/en/camera-photo-image-digital-camera-1085705/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openclipart.org/detail/47197/home-icon-by-netalloy" TargetMode="External"/><Relationship Id="rId5" Type="http://schemas.openxmlformats.org/officeDocument/2006/relationships/hyperlink" Target="https://commons.wikimedia.org/wiki/File:Creative-Tail-Objects-gift.svg" TargetMode="External"/><Relationship Id="rId15" Type="http://schemas.openxmlformats.org/officeDocument/2006/relationships/image" Target="../media/image30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openxmlformats.org/officeDocument/2006/relationships/image" Target="../media/image24.png"/><Relationship Id="rId9" Type="http://schemas.openxmlformats.org/officeDocument/2006/relationships/hyperlink" Target="https://openclipart.org/detail/185356/magnifier" TargetMode="External"/><Relationship Id="rId14" Type="http://schemas.openxmlformats.org/officeDocument/2006/relationships/image" Target="../media/image11.tif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7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766/big-earred-do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18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3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34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2.wdp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tiff"/><Relationship Id="rId18" Type="http://schemas.openxmlformats.org/officeDocument/2006/relationships/image" Target="../media/image35.tiff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36.png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4.wdp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24" Type="http://schemas.openxmlformats.org/officeDocument/2006/relationships/hyperlink" Target="http://commons.wikimedia.org/wiki/File:Orange_Phone_Font-Awesome.svg" TargetMode="External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3.wdp"/><Relationship Id="rId23" Type="http://schemas.openxmlformats.org/officeDocument/2006/relationships/image" Target="../media/image37.png"/><Relationship Id="rId10" Type="http://schemas.openxmlformats.org/officeDocument/2006/relationships/image" Target="../media/image11.tiff"/><Relationship Id="rId19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9.png"/><Relationship Id="rId22" Type="http://schemas.openxmlformats.org/officeDocument/2006/relationships/hyperlink" Target="https://stackoverflow.com/questions/46095425/how-to-change-google-map-marker-color" TargetMode="Externa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s://pixabay.com/en/globe-earth-green-blue-continents-308335/" TargetMode="External"/><Relationship Id="rId18" Type="http://schemas.openxmlformats.org/officeDocument/2006/relationships/image" Target="../media/image41.png"/><Relationship Id="rId3" Type="http://schemas.openxmlformats.org/officeDocument/2006/relationships/hyperlink" Target="https://openclipart.org/detail/185356/magnifier" TargetMode="External"/><Relationship Id="rId21" Type="http://schemas.openxmlformats.org/officeDocument/2006/relationships/hyperlink" Target="http://pxlpirates.deviantart.com/art/Papierflieger-Paper-Plane-Logo-Design-606344911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7.png"/><Relationship Id="rId17" Type="http://schemas.openxmlformats.org/officeDocument/2006/relationships/image" Target="../media/image40.tiff"/><Relationship Id="rId2" Type="http://schemas.openxmlformats.org/officeDocument/2006/relationships/image" Target="../media/image12.png"/><Relationship Id="rId16" Type="http://schemas.openxmlformats.org/officeDocument/2006/relationships/image" Target="../media/image39.tiff"/><Relationship Id="rId20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://www.oic.qld.gov.au/training-and-events/privacy-awareness-week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hyperlink" Target="https://commons.wikimedia.org/wiki/File:Creative-Tail-Objects-gift.svg" TargetMode="External"/><Relationship Id="rId10" Type="http://schemas.openxmlformats.org/officeDocument/2006/relationships/image" Target="../media/image38.gif"/><Relationship Id="rId19" Type="http://schemas.openxmlformats.org/officeDocument/2006/relationships/hyperlink" Target="https://openclipart.org/detail/167549/green-tick-simple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25.tiff"/><Relationship Id="rId1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42.tiff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s://openclipart.org/detail/208505/hea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hyperlink" Target="https://openclipart.org/detail/208505/heart" TargetMode="External"/><Relationship Id="rId18" Type="http://schemas.openxmlformats.org/officeDocument/2006/relationships/image" Target="../media/image18.tiff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image" Target="../media/image20.png"/><Relationship Id="rId17" Type="http://schemas.openxmlformats.org/officeDocument/2006/relationships/hyperlink" Target="http://pxlpirates.deviantart.com/art/Papierflieger-Paper-Plane-Logo-Design-606344911" TargetMode="Externa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image" Target="../media/image9.png"/><Relationship Id="rId15" Type="http://schemas.microsoft.com/office/2007/relationships/hdphoto" Target="../media/hdphoto3.wdp"/><Relationship Id="rId10" Type="http://schemas.openxmlformats.org/officeDocument/2006/relationships/image" Target="../media/image7.png"/><Relationship Id="rId19" Type="http://schemas.openxmlformats.org/officeDocument/2006/relationships/image" Target="../media/image43.png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11.tiff"/><Relationship Id="rId1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18.tiff"/><Relationship Id="rId18" Type="http://schemas.openxmlformats.org/officeDocument/2006/relationships/hyperlink" Target="https://openclipart.org/detail/208505/heart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pxlpirates.deviantart.com/art/Papierflieger-Paper-Plane-Logo-Design-606344911" TargetMode="External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hyperlink" Target="http://openclipart.org/detail/47197/home-icon-by-netalloy" TargetMode="External"/><Relationship Id="rId15" Type="http://schemas.microsoft.com/office/2007/relationships/hdphoto" Target="../media/hdphoto5.wdp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s://pixabay.com/en/globe-earth-green-blue-continents-308335/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4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://www.oic.qld.gov.au/training-and-events/privacy-awareness-week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38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image" Target="../media/image11.tiff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hyperlink" Target="https://pixabay.com/en/globe-earth-green-blue-continents-308335/" TargetMode="External"/><Relationship Id="rId17" Type="http://schemas.openxmlformats.org/officeDocument/2006/relationships/hyperlink" Target="http://www.vivereamalta.com/storie-di-italiani-a-malta/muoversi-malt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158155/door-by-gurzaf" TargetMode="External"/><Relationship Id="rId10" Type="http://schemas.openxmlformats.org/officeDocument/2006/relationships/hyperlink" Target="https://commons.wikimedia.org/wiki/File:Creative-Tail-Objects-gift.svg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24.png"/><Relationship Id="rId1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://commons.wikimedia.org/wiki/File:Instagram_circl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theconversation.com/yes-google-has-a-new-logo-but-why-46976" TargetMode="External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hyperlink" Target="https://meta.wikimedia.org/wiki/File:FOSSASIA_Logo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185356/magnif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fr.wikipedia.org/wiki/Discussion:Mot-valise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Simpleicons_Interface_magnifier-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213771/stylised-cat-by-helm42-213771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Ic_keyboard_voice_48px.svg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7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commons.wikimedia.org/wiki/file:location_dot_red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openclipart.org/detail/228366/earth-globe-sketch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hyperlink" Target="https://pixabay.com/en/globe-earth-green-blue-continents-30833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8.tiff"/><Relationship Id="rId18" Type="http://schemas.openxmlformats.org/officeDocument/2006/relationships/image" Target="../media/image21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2.wdp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3.wdp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commons.wikimedia.org/wiki/File:Antu_emblem-locked.svg" TargetMode="External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23.png"/><Relationship Id="rId2" Type="http://schemas.openxmlformats.org/officeDocument/2006/relationships/image" Target="../media/image7.png"/><Relationship Id="rId16" Type="http://schemas.openxmlformats.org/officeDocument/2006/relationships/image" Target="../media/image25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2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Creative-Tail-Objects-gift.svg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724E0D-00AB-8540-B9DA-5D80E1519610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97B92-3A38-424B-AA05-5C6731A5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77" y="1101355"/>
            <a:ext cx="3476028" cy="260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9BEED-F032-894C-B603-7429B0FD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77" y="2258291"/>
            <a:ext cx="4050077" cy="4050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B2C00-56EB-FE4B-9A82-1F9CEB55BCBD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7" name="Picture 6" descr="Gear Settings Options · Free vector graphic on Pixabay">
            <a:extLst>
              <a:ext uri="{FF2B5EF4-FFF2-40B4-BE49-F238E27FC236}">
                <a16:creationId xmlns:a16="http://schemas.microsoft.com/office/drawing/2014/main" id="{2C4F528B-3F5D-3545-BF7A-B86121B8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58533" y="291186"/>
            <a:ext cx="378941" cy="3789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4F001C-6EBC-2741-8FC4-C4B67056F1CF}"/>
              </a:ext>
            </a:extLst>
          </p:cNvPr>
          <p:cNvSpPr/>
          <p:nvPr/>
        </p:nvSpPr>
        <p:spPr>
          <a:xfrm>
            <a:off x="6536724" y="721887"/>
            <a:ext cx="4113750" cy="9794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C7CB8-4504-CB4E-B80B-2F5718AE798F}"/>
              </a:ext>
            </a:extLst>
          </p:cNvPr>
          <p:cNvSpPr/>
          <p:nvPr/>
        </p:nvSpPr>
        <p:spPr>
          <a:xfrm>
            <a:off x="6549537" y="2719809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FFE39-054B-9F40-886D-9F3FCAF6B2DA}"/>
              </a:ext>
            </a:extLst>
          </p:cNvPr>
          <p:cNvSpPr/>
          <p:nvPr/>
        </p:nvSpPr>
        <p:spPr>
          <a:xfrm>
            <a:off x="6549538" y="3435906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9F13A-CD0B-7944-94E1-2FA8D6102C63}"/>
              </a:ext>
            </a:extLst>
          </p:cNvPr>
          <p:cNvSpPr/>
          <p:nvPr/>
        </p:nvSpPr>
        <p:spPr>
          <a:xfrm>
            <a:off x="6549537" y="4164558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1AC8-3382-5F4D-9A7F-015928F7CB6B}"/>
              </a:ext>
            </a:extLst>
          </p:cNvPr>
          <p:cNvSpPr/>
          <p:nvPr/>
        </p:nvSpPr>
        <p:spPr>
          <a:xfrm>
            <a:off x="6549537" y="4903698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4759F1-C964-AB4B-96F5-DD58CA1A96A1}"/>
              </a:ext>
            </a:extLst>
          </p:cNvPr>
          <p:cNvSpPr/>
          <p:nvPr/>
        </p:nvSpPr>
        <p:spPr>
          <a:xfrm>
            <a:off x="6536724" y="2009935"/>
            <a:ext cx="4113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AB307-F89A-3D40-A87C-7AF83A326DD1}"/>
              </a:ext>
            </a:extLst>
          </p:cNvPr>
          <p:cNvSpPr/>
          <p:nvPr/>
        </p:nvSpPr>
        <p:spPr>
          <a:xfrm>
            <a:off x="6842077" y="879497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Clipart - stylized cat">
            <a:extLst>
              <a:ext uri="{FF2B5EF4-FFF2-40B4-BE49-F238E27FC236}">
                <a16:creationId xmlns:a16="http://schemas.microsoft.com/office/drawing/2014/main" id="{EF5412B2-296C-F24A-949B-F8580560F2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991335" y="953332"/>
            <a:ext cx="382872" cy="5436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34AD-44CD-BD46-8B0C-6C1333BDBD67}"/>
              </a:ext>
            </a:extLst>
          </p:cNvPr>
          <p:cNvSpPr txBox="1"/>
          <p:nvPr/>
        </p:nvSpPr>
        <p:spPr>
          <a:xfrm>
            <a:off x="7582862" y="87727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1912A-52C8-9E46-917C-B756E46189FC}"/>
              </a:ext>
            </a:extLst>
          </p:cNvPr>
          <p:cNvSpPr/>
          <p:nvPr/>
        </p:nvSpPr>
        <p:spPr>
          <a:xfrm>
            <a:off x="7672724" y="1285319"/>
            <a:ext cx="681389" cy="2117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Lv.</a:t>
            </a:r>
            <a:r>
              <a:rPr lang="zh-CN" altLang="en-US" sz="1400" dirty="0"/>
              <a:t> </a:t>
            </a:r>
            <a:r>
              <a:rPr lang="en-US" altLang="zh-CN" sz="1400" dirty="0"/>
              <a:t>6</a:t>
            </a:r>
            <a:endParaRPr lang="en-US" sz="1400" dirty="0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53D767-0DE8-9241-B773-71274AEF85EB}"/>
              </a:ext>
            </a:extLst>
          </p:cNvPr>
          <p:cNvSpPr/>
          <p:nvPr/>
        </p:nvSpPr>
        <p:spPr>
          <a:xfrm>
            <a:off x="10224603" y="11053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D8635-A7BA-6440-90E4-6B740F4280FD}"/>
              </a:ext>
            </a:extLst>
          </p:cNvPr>
          <p:cNvGrpSpPr/>
          <p:nvPr/>
        </p:nvGrpSpPr>
        <p:grpSpPr>
          <a:xfrm>
            <a:off x="6802910" y="2810362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897FF5-D7A3-E24A-9B37-7B6001A8840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C54B5846-2DD5-9B4E-AD7B-C57A0B392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78B769C-15E4-0A4B-876B-4357E4A1B4E2}"/>
              </a:ext>
            </a:extLst>
          </p:cNvPr>
          <p:cNvSpPr txBox="1"/>
          <p:nvPr/>
        </p:nvSpPr>
        <p:spPr>
          <a:xfrm>
            <a:off x="7468952" y="2853987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Favorites</a:t>
            </a:r>
            <a:endParaRPr lang="en-US" dirty="0"/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06D906A1-C5C9-D648-8242-3126953AE637}"/>
              </a:ext>
            </a:extLst>
          </p:cNvPr>
          <p:cNvSpPr/>
          <p:nvPr/>
        </p:nvSpPr>
        <p:spPr>
          <a:xfrm>
            <a:off x="10281915" y="292032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7FBBC-ADF9-9048-9606-3522C9D099A5}"/>
              </a:ext>
            </a:extLst>
          </p:cNvPr>
          <p:cNvSpPr txBox="1"/>
          <p:nvPr/>
        </p:nvSpPr>
        <p:spPr>
          <a:xfrm>
            <a:off x="7468953" y="4290199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endParaRPr lang="en-US" dirty="0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76B48F2-6604-6843-9AC6-FF0D976747DE}"/>
              </a:ext>
            </a:extLst>
          </p:cNvPr>
          <p:cNvSpPr/>
          <p:nvPr/>
        </p:nvSpPr>
        <p:spPr>
          <a:xfrm>
            <a:off x="10281915" y="364097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9829" y="6061193"/>
            <a:ext cx="532027" cy="532027"/>
          </a:xfrm>
          <a:prstGeom prst="rect">
            <a:avLst/>
          </a:prstGeom>
        </p:spPr>
      </p:pic>
      <p:pic>
        <p:nvPicPr>
          <p:cNvPr id="57" name="Picture 56" descr="Badiner Bytes &amp; Tech Tidbits: Tech Tip: Google Keep and Any.Do">
            <a:extLst>
              <a:ext uri="{FF2B5EF4-FFF2-40B4-BE49-F238E27FC236}">
                <a16:creationId xmlns:a16="http://schemas.microsoft.com/office/drawing/2014/main" id="{1B400EA1-C7DD-2D46-93ED-9B1733D55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06470" y="4194398"/>
            <a:ext cx="665306" cy="532245"/>
          </a:xfrm>
          <a:prstGeom prst="rect">
            <a:avLst/>
          </a:prstGeom>
        </p:spPr>
      </p:pic>
      <p:sp>
        <p:nvSpPr>
          <p:cNvPr id="58" name="Chevron 57">
            <a:extLst>
              <a:ext uri="{FF2B5EF4-FFF2-40B4-BE49-F238E27FC236}">
                <a16:creationId xmlns:a16="http://schemas.microsoft.com/office/drawing/2014/main" id="{0081D1E2-E8D4-6342-B502-58705E524EB2}"/>
              </a:ext>
            </a:extLst>
          </p:cNvPr>
          <p:cNvSpPr/>
          <p:nvPr/>
        </p:nvSpPr>
        <p:spPr>
          <a:xfrm>
            <a:off x="10281915" y="438620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46C6E7-D3AB-0543-A92D-D0C5F2FEB0B8}"/>
              </a:ext>
            </a:extLst>
          </p:cNvPr>
          <p:cNvSpPr txBox="1"/>
          <p:nvPr/>
        </p:nvSpPr>
        <p:spPr>
          <a:xfrm>
            <a:off x="7468952" y="3569846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Paper</a:t>
            </a:r>
            <a:r>
              <a:rPr lang="zh-CN" altLang="en-US" dirty="0"/>
              <a:t> </a:t>
            </a:r>
            <a:r>
              <a:rPr lang="en-US" altLang="zh-CN" dirty="0"/>
              <a:t>Airplane</a:t>
            </a:r>
            <a:r>
              <a:rPr lang="zh-CN" altLang="en-US" dirty="0"/>
              <a:t> </a:t>
            </a:r>
            <a:endParaRPr lang="en-US" dirty="0"/>
          </a:p>
        </p:txBody>
      </p:sp>
      <p:pic>
        <p:nvPicPr>
          <p:cNvPr id="61" name="Picture 60" descr="Clipart - Gift Box">
            <a:extLst>
              <a:ext uri="{FF2B5EF4-FFF2-40B4-BE49-F238E27FC236}">
                <a16:creationId xmlns:a16="http://schemas.microsoft.com/office/drawing/2014/main" id="{1DD28EE2-CD48-BA4C-8934-5CB99657365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70959" y="4957892"/>
            <a:ext cx="555376" cy="555376"/>
          </a:xfrm>
          <a:prstGeom prst="rect">
            <a:avLst/>
          </a:prstGeom>
        </p:spPr>
      </p:pic>
      <p:sp>
        <p:nvSpPr>
          <p:cNvPr id="62" name="Chevron 61">
            <a:extLst>
              <a:ext uri="{FF2B5EF4-FFF2-40B4-BE49-F238E27FC236}">
                <a16:creationId xmlns:a16="http://schemas.microsoft.com/office/drawing/2014/main" id="{7BD488EC-CAA7-D944-BF1B-CFA257119AA3}"/>
              </a:ext>
            </a:extLst>
          </p:cNvPr>
          <p:cNvSpPr/>
          <p:nvPr/>
        </p:nvSpPr>
        <p:spPr>
          <a:xfrm>
            <a:off x="10288171" y="510761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3DD312-F4BA-2044-AEC0-F5B5E50B06D6}"/>
              </a:ext>
            </a:extLst>
          </p:cNvPr>
          <p:cNvSpPr txBox="1"/>
          <p:nvPr/>
        </p:nvSpPr>
        <p:spPr>
          <a:xfrm>
            <a:off x="7468952" y="5046057"/>
            <a:ext cx="2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Rewards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F92029-98D3-514B-B90F-47E506FE60DE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6850260" y="2100979"/>
            <a:ext cx="344926" cy="45871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EEAFE9-9092-3A4A-BA04-C3AC3AD6EEEA}"/>
              </a:ext>
            </a:extLst>
          </p:cNvPr>
          <p:cNvSpPr txBox="1"/>
          <p:nvPr/>
        </p:nvSpPr>
        <p:spPr>
          <a:xfrm>
            <a:off x="7470204" y="216696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4846DE1D-F96D-7F44-B3DE-BEE4018F5FED}"/>
              </a:ext>
            </a:extLst>
          </p:cNvPr>
          <p:cNvSpPr/>
          <p:nvPr/>
        </p:nvSpPr>
        <p:spPr>
          <a:xfrm>
            <a:off x="10281915" y="2259229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4B3B02-1A20-A447-8E60-01D9D0606E3C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19600-8729-6243-B558-A27D3D1D1940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</a:t>
            </a:r>
            <a:endParaRPr lang="en-US" dirty="0"/>
          </a:p>
        </p:txBody>
      </p:sp>
      <p:pic>
        <p:nvPicPr>
          <p:cNvPr id="60" name="Picture 59" descr="Papierflieger / Paper Plane - Logo Design by PxlPirates on ...">
            <a:extLst>
              <a:ext uri="{FF2B5EF4-FFF2-40B4-BE49-F238E27FC236}">
                <a16:creationId xmlns:a16="http://schemas.microsoft.com/office/drawing/2014/main" id="{8EC189A7-1527-1244-B2FC-3ECBC941CC7F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837473B0-CC2E-450A-ABE3-18F120FF3D39}">
                <a1611:picAttrSrcUrl xmlns:a1611="http://schemas.microsoft.com/office/drawing/2016/11/main" r:id="rId23"/>
              </a:ext>
            </a:extLst>
          </a:blip>
          <a:stretch>
            <a:fillRect/>
          </a:stretch>
        </p:blipFill>
        <p:spPr>
          <a:xfrm>
            <a:off x="6770959" y="3594061"/>
            <a:ext cx="584935" cy="320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102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88" y="31002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5605" y="286850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902771" y="286850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5604" y="438097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4265" y="438819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8273103" y="677611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8398074" y="2086087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Recently viewed 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10017986" y="668567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Bulgri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10326109" y="2148949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Expert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7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6AC6A3-BF64-B84B-8181-F710D3FBC695}"/>
              </a:ext>
            </a:extLst>
          </p:cNvPr>
          <p:cNvSpPr/>
          <p:nvPr/>
        </p:nvSpPr>
        <p:spPr>
          <a:xfrm>
            <a:off x="75550" y="1855316"/>
            <a:ext cx="208140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569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Unread</a:t>
            </a:r>
            <a:r>
              <a:rPr lang="zh-CN" altLang="en-US" dirty="0"/>
              <a:t> </a:t>
            </a:r>
            <a:r>
              <a:rPr lang="en-US" altLang="zh-CN" dirty="0" err="1"/>
              <a:t>Msg</a:t>
            </a:r>
            <a:endParaRPr lang="en-US" altLang="zh-CN" dirty="0"/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8341752">
            <a:off x="5874848" y="217833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85AE4A-2739-844D-95F7-1861B7459E09}"/>
              </a:ext>
            </a:extLst>
          </p:cNvPr>
          <p:cNvSpPr/>
          <p:nvPr/>
        </p:nvSpPr>
        <p:spPr>
          <a:xfrm>
            <a:off x="7367818" y="13752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70A872-71FF-7045-BE13-6E59D4D11C04}"/>
              </a:ext>
            </a:extLst>
          </p:cNvPr>
          <p:cNvGrpSpPr/>
          <p:nvPr/>
        </p:nvGrpSpPr>
        <p:grpSpPr>
          <a:xfrm>
            <a:off x="7367816" y="5727679"/>
            <a:ext cx="4340889" cy="848332"/>
            <a:chOff x="1078500" y="5749121"/>
            <a:chExt cx="4340889" cy="848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73ECAE-48DA-BD4B-B98A-547EC5C01AD2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E570D65-6197-5448-9802-D2D23363FE99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Globe Earth Green · Free vector graphic on Pixabay">
              <a:extLst>
                <a:ext uri="{FF2B5EF4-FFF2-40B4-BE49-F238E27FC236}">
                  <a16:creationId xmlns:a16="http://schemas.microsoft.com/office/drawing/2014/main" id="{D1638BFA-6919-E740-B008-402B25235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79" name="Picture 78" descr="Clipart - Magnifier">
              <a:extLst>
                <a:ext uri="{FF2B5EF4-FFF2-40B4-BE49-F238E27FC236}">
                  <a16:creationId xmlns:a16="http://schemas.microsoft.com/office/drawing/2014/main" id="{40640C10-38F7-DB4F-BD87-34B8FE59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80" name="Picture 79" descr="Clipart - home icon">
              <a:extLst>
                <a:ext uri="{FF2B5EF4-FFF2-40B4-BE49-F238E27FC236}">
                  <a16:creationId xmlns:a16="http://schemas.microsoft.com/office/drawing/2014/main" id="{EF5B7CEA-0487-F744-B1E1-18583490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0B269FA-2759-5840-9205-5D97A348D310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 descr="tête de robot">
              <a:extLst>
                <a:ext uri="{FF2B5EF4-FFF2-40B4-BE49-F238E27FC236}">
                  <a16:creationId xmlns:a16="http://schemas.microsoft.com/office/drawing/2014/main" id="{6DA308B8-87A3-6140-9DC5-D225DD5A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D33B637-EB39-9D49-9A09-6FD29F7C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79B0980-DF6C-5A42-BAC7-47D4857CEE2F}"/>
              </a:ext>
            </a:extLst>
          </p:cNvPr>
          <p:cNvSpPr/>
          <p:nvPr/>
        </p:nvSpPr>
        <p:spPr>
          <a:xfrm>
            <a:off x="7502969" y="1998845"/>
            <a:ext cx="4079350" cy="8875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7C6FF5-E47F-F844-A3C5-76DAD9B2FE70}"/>
              </a:ext>
            </a:extLst>
          </p:cNvPr>
          <p:cNvSpPr txBox="1"/>
          <p:nvPr/>
        </p:nvSpPr>
        <p:spPr>
          <a:xfrm>
            <a:off x="7502969" y="1986579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14:23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Chevron 87">
            <a:extLst>
              <a:ext uri="{FF2B5EF4-FFF2-40B4-BE49-F238E27FC236}">
                <a16:creationId xmlns:a16="http://schemas.microsoft.com/office/drawing/2014/main" id="{1BC15639-180F-994F-BB3A-43435ED05F2F}"/>
              </a:ext>
            </a:extLst>
          </p:cNvPr>
          <p:cNvSpPr/>
          <p:nvPr/>
        </p:nvSpPr>
        <p:spPr>
          <a:xfrm>
            <a:off x="11215804" y="2377273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D0EDF9A-F318-3643-BA23-630F43AEDE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18483146">
            <a:off x="7512350" y="233735"/>
            <a:ext cx="1883564" cy="188356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3997AFC-413C-A848-B0A1-0E306C334203}"/>
              </a:ext>
            </a:extLst>
          </p:cNvPr>
          <p:cNvSpPr txBox="1"/>
          <p:nvPr/>
        </p:nvSpPr>
        <p:spPr>
          <a:xfrm>
            <a:off x="7996853" y="795664"/>
            <a:ext cx="44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B89D54E-C608-C743-B4EE-F1EB71EF30A7}"/>
              </a:ext>
            </a:extLst>
          </p:cNvPr>
          <p:cNvSpPr/>
          <p:nvPr/>
        </p:nvSpPr>
        <p:spPr>
          <a:xfrm>
            <a:off x="5649121" y="303274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F45F35B-C224-5D41-9F44-C82210DD1592}"/>
              </a:ext>
            </a:extLst>
          </p:cNvPr>
          <p:cNvSpPr txBox="1"/>
          <p:nvPr/>
        </p:nvSpPr>
        <p:spPr>
          <a:xfrm>
            <a:off x="9119437" y="733728"/>
            <a:ext cx="2341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Unopened</a:t>
            </a:r>
            <a:r>
              <a:rPr lang="zh-CN" altLang="en-US" sz="2400" dirty="0"/>
              <a:t> </a:t>
            </a:r>
            <a:r>
              <a:rPr lang="en-US" altLang="zh-CN" sz="2400" dirty="0"/>
              <a:t>Paper</a:t>
            </a:r>
            <a:r>
              <a:rPr lang="zh-CN" altLang="en-US" sz="2400" dirty="0"/>
              <a:t> </a:t>
            </a:r>
            <a:r>
              <a:rPr lang="en-US" altLang="zh-CN" sz="2400" dirty="0"/>
              <a:t>Airplane</a:t>
            </a:r>
            <a:endParaRPr lang="en-US" sz="2400" dirty="0"/>
          </a:p>
        </p:txBody>
      </p:sp>
      <p:pic>
        <p:nvPicPr>
          <p:cNvPr id="103" name="Picture 102" descr="tête de robot">
            <a:extLst>
              <a:ext uri="{FF2B5EF4-FFF2-40B4-BE49-F238E27FC236}">
                <a16:creationId xmlns:a16="http://schemas.microsoft.com/office/drawing/2014/main" id="{79F16909-694E-C94A-8B33-1D27E2F94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88242" y="2279573"/>
            <a:ext cx="528655" cy="52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1B889-5373-2440-BD7F-D7748EC12D73}"/>
              </a:ext>
            </a:extLst>
          </p:cNvPr>
          <p:cNvSpPr txBox="1"/>
          <p:nvPr/>
        </p:nvSpPr>
        <p:spPr>
          <a:xfrm>
            <a:off x="8412674" y="2377273"/>
            <a:ext cx="2982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Robot</a:t>
            </a:r>
            <a:r>
              <a:rPr lang="zh-CN" altLang="en-US" sz="1400" dirty="0"/>
              <a:t> </a:t>
            </a:r>
            <a:r>
              <a:rPr lang="en-US" altLang="zh-CN" sz="1400" dirty="0"/>
              <a:t>sends</a:t>
            </a:r>
            <a:r>
              <a:rPr lang="zh-CN" altLang="en-US" sz="1400" dirty="0"/>
              <a:t> </a:t>
            </a:r>
            <a:r>
              <a:rPr lang="en-US" altLang="zh-CN" sz="1400" dirty="0"/>
              <a:t>you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Friend</a:t>
            </a:r>
            <a:r>
              <a:rPr lang="zh-CN" altLang="en-US" sz="1400" dirty="0"/>
              <a:t> </a:t>
            </a:r>
            <a:r>
              <a:rPr lang="en-US" altLang="zh-CN" sz="1400" dirty="0"/>
              <a:t>Request!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4ADBF-6A24-C74F-9BFF-0CFADDFEBBE2}"/>
              </a:ext>
            </a:extLst>
          </p:cNvPr>
          <p:cNvSpPr/>
          <p:nvPr/>
        </p:nvSpPr>
        <p:spPr>
          <a:xfrm>
            <a:off x="181948" y="1885629"/>
            <a:ext cx="3300333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/user_1/profile/info/</a:t>
            </a:r>
            <a:r>
              <a:rPr lang="en-US" altLang="zh-CN" dirty="0" err="1"/>
              <a:t>msg</a:t>
            </a:r>
            <a:endParaRPr lang="en-US" dirty="0"/>
          </a:p>
        </p:txBody>
      </p:sp>
      <p:pic>
        <p:nvPicPr>
          <p:cNvPr id="62" name="Picture 61" descr="Papierflieger / Paper Plane - Logo Design by PxlPirates on ...">
            <a:extLst>
              <a:ext uri="{FF2B5EF4-FFF2-40B4-BE49-F238E27FC236}">
                <a16:creationId xmlns:a16="http://schemas.microsoft.com/office/drawing/2014/main" id="{3193FF7B-011A-BD45-9215-B37ABA4854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7749792" y="3301627"/>
            <a:ext cx="1122768" cy="6159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DCC02D7-73D2-BA4C-AA47-BD7425224A0C}"/>
              </a:ext>
            </a:extLst>
          </p:cNvPr>
          <p:cNvSpPr/>
          <p:nvPr/>
        </p:nvSpPr>
        <p:spPr>
          <a:xfrm>
            <a:off x="7498583" y="4068962"/>
            <a:ext cx="4079350" cy="1037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17F930-D5AC-3A47-8D04-4CA5AA5620AE}"/>
              </a:ext>
            </a:extLst>
          </p:cNvPr>
          <p:cNvSpPr txBox="1"/>
          <p:nvPr/>
        </p:nvSpPr>
        <p:spPr>
          <a:xfrm>
            <a:off x="7522603" y="4102165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09:23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984510B-CA4A-D14E-A68C-BA6F18BE83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2885" y="4311490"/>
            <a:ext cx="950961" cy="71344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71B8951-5226-4942-B83B-DF2A0D876953}"/>
              </a:ext>
            </a:extLst>
          </p:cNvPr>
          <p:cNvSpPr txBox="1"/>
          <p:nvPr/>
        </p:nvSpPr>
        <p:spPr>
          <a:xfrm>
            <a:off x="8425532" y="4527073"/>
            <a:ext cx="2547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Welcome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 err="1"/>
              <a:t>Guageland</a:t>
            </a:r>
            <a:r>
              <a:rPr lang="en-US" altLang="zh-CN" sz="1400" dirty="0"/>
              <a:t>!</a:t>
            </a:r>
            <a:endParaRPr lang="en-US" sz="1400" dirty="0"/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C8551890-6CB4-9E4C-8471-0273AC19ADC5}"/>
              </a:ext>
            </a:extLst>
          </p:cNvPr>
          <p:cNvSpPr/>
          <p:nvPr/>
        </p:nvSpPr>
        <p:spPr>
          <a:xfrm>
            <a:off x="11215804" y="4535390"/>
            <a:ext cx="244676" cy="30777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DC999718-B390-6E4B-9497-B8B7453CDC4B}"/>
              </a:ext>
            </a:extLst>
          </p:cNvPr>
          <p:cNvSpPr txBox="1"/>
          <p:nvPr/>
        </p:nvSpPr>
        <p:spPr>
          <a:xfrm>
            <a:off x="9137607" y="3205674"/>
            <a:ext cx="23410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Opened</a:t>
            </a:r>
            <a:r>
              <a:rPr lang="zh-CN" altLang="en-US" sz="2400" dirty="0"/>
              <a:t> </a:t>
            </a:r>
            <a:r>
              <a:rPr lang="en-US" altLang="zh-CN" sz="2400" dirty="0"/>
              <a:t>Paper</a:t>
            </a:r>
            <a:r>
              <a:rPr lang="zh-CN" altLang="en-US" sz="2400" dirty="0"/>
              <a:t> </a:t>
            </a:r>
            <a:r>
              <a:rPr lang="en-US" altLang="zh-CN" sz="2400" dirty="0"/>
              <a:t>Airplane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3793897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3447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Bob</a:t>
            </a:r>
            <a:r>
              <a:rPr lang="zh-CN" altLang="en-US" sz="2400" dirty="0"/>
              <a:t> </a:t>
            </a:r>
            <a:r>
              <a:rPr lang="en-US" altLang="zh-CN" sz="2400" dirty="0"/>
              <a:t>John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2671" y="54927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899837" y="54927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2670" y="206174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1331" y="206896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2863727" y="3809540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Caldse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2988698" y="5218016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4608610" y="3800496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Xseus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4841353" y="5254171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Beginner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Clipart - big earred dog">
            <a:extLst>
              <a:ext uri="{FF2B5EF4-FFF2-40B4-BE49-F238E27FC236}">
                <a16:creationId xmlns:a16="http://schemas.microsoft.com/office/drawing/2014/main" id="{2FF3C989-0BE3-4A4A-A052-D822B09ED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1755" y="931339"/>
            <a:ext cx="1084136" cy="10389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EFBF89-4347-B640-BD5C-EB4616A71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001" y="2343194"/>
            <a:ext cx="507090" cy="507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3494614" y="3183624"/>
            <a:ext cx="340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Build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shape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world!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950547" y="2840237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8D63C3-ECCB-4445-9F91-00FFFADDA711}"/>
              </a:ext>
            </a:extLst>
          </p:cNvPr>
          <p:cNvSpPr txBox="1"/>
          <p:nvPr/>
        </p:nvSpPr>
        <p:spPr>
          <a:xfrm>
            <a:off x="6049416" y="89792"/>
            <a:ext cx="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+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2670" y="38004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2670" y="3828505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3010" y="42040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14562" y="5144047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5990272" y="965437"/>
            <a:ext cx="1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Friend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FE706A-647D-7945-80CA-68D551A1AB96}"/>
              </a:ext>
            </a:extLst>
          </p:cNvPr>
          <p:cNvSpPr/>
          <p:nvPr/>
        </p:nvSpPr>
        <p:spPr>
          <a:xfrm>
            <a:off x="120115" y="3042223"/>
            <a:ext cx="209204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/users/</a:t>
            </a:r>
            <a:r>
              <a:rPr lang="en-US" altLang="zh-CN" dirty="0" err="1"/>
              <a:t>Bob_john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8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Organization</a:t>
            </a:r>
          </a:p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081196" y="2395985"/>
            <a:ext cx="350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Endangered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108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Organizations’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37892" y="1706296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2899906" y="3402949"/>
            <a:ext cx="357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Supporting and celebrating global linguistic diversity</a:t>
            </a:r>
            <a:r>
              <a:rPr lang="en-US" altLang="zh-CN" sz="1200" dirty="0"/>
              <a:t>!</a:t>
            </a:r>
            <a:endParaRPr lang="en-US" sz="12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258843" y="2830628"/>
            <a:ext cx="2607981" cy="21662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www.endangeredlanguages.com</a:t>
            </a:r>
            <a:endParaRPr lang="en-US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3787" y="2019105"/>
            <a:ext cx="3471927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3788" y="2047114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4128" y="2422675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04773" y="3386104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6706266" y="995789"/>
            <a:ext cx="1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(Follow)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2F60A0-7BE2-5044-BAC5-26B70EB7150E}"/>
              </a:ext>
            </a:extLst>
          </p:cNvPr>
          <p:cNvGrpSpPr/>
          <p:nvPr/>
        </p:nvGrpSpPr>
        <p:grpSpPr>
          <a:xfrm>
            <a:off x="6019400" y="319922"/>
            <a:ext cx="476860" cy="458707"/>
            <a:chOff x="5083681" y="4718774"/>
            <a:chExt cx="815546" cy="80820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AB845A-2BAE-9640-80F9-65EAD4921EF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Clipart - Heart">
              <a:extLst>
                <a:ext uri="{FF2B5EF4-FFF2-40B4-BE49-F238E27FC236}">
                  <a16:creationId xmlns:a16="http://schemas.microsoft.com/office/drawing/2014/main" id="{2D1ED951-3F47-3F40-BE3F-A6F6796F8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2011DC-AF39-514C-BE27-3EFA0260CB8D}"/>
              </a:ext>
            </a:extLst>
          </p:cNvPr>
          <p:cNvGrpSpPr/>
          <p:nvPr/>
        </p:nvGrpSpPr>
        <p:grpSpPr>
          <a:xfrm>
            <a:off x="6923777" y="325868"/>
            <a:ext cx="476860" cy="458707"/>
            <a:chOff x="5083681" y="4718774"/>
            <a:chExt cx="815546" cy="8082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0268BF-BC24-3846-880D-55AEF8A019ED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 descr="Clipart - Heart">
              <a:extLst>
                <a:ext uri="{FF2B5EF4-FFF2-40B4-BE49-F238E27FC236}">
                  <a16:creationId xmlns:a16="http://schemas.microsoft.com/office/drawing/2014/main" id="{7CD95C76-50F5-BA41-B29E-9A895DFE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0FF4E09-0C7E-7748-9316-6946B3D25F74}"/>
              </a:ext>
            </a:extLst>
          </p:cNvPr>
          <p:cNvSpPr/>
          <p:nvPr/>
        </p:nvSpPr>
        <p:spPr>
          <a:xfrm>
            <a:off x="8183075" y="450268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499,324</a:t>
            </a:r>
          </a:p>
          <a:p>
            <a:pPr algn="ctr"/>
            <a:r>
              <a:rPr lang="en-US" altLang="zh-CN" dirty="0"/>
              <a:t>Donation</a:t>
            </a:r>
            <a:r>
              <a:rPr lang="zh-CN" altLang="en-US" dirty="0"/>
              <a:t> </a:t>
            </a:r>
            <a:r>
              <a:rPr lang="en-US" altLang="zh-CN" dirty="0"/>
              <a:t>Received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305F4C-FA07-8A4A-A5A5-10DF7F0D4EB1}"/>
              </a:ext>
            </a:extLst>
          </p:cNvPr>
          <p:cNvSpPr/>
          <p:nvPr/>
        </p:nvSpPr>
        <p:spPr>
          <a:xfrm>
            <a:off x="9979910" y="469003"/>
            <a:ext cx="1655805" cy="1421027"/>
          </a:xfrm>
          <a:prstGeom prst="rect">
            <a:avLst/>
          </a:prstGeom>
          <a:solidFill>
            <a:srgbClr val="B2E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536</a:t>
            </a:r>
          </a:p>
          <a:p>
            <a:pPr algn="ctr"/>
            <a:r>
              <a:rPr lang="en-US" altLang="zh-CN" dirty="0"/>
              <a:t>Article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Posts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0C4CBB-3CA4-0847-8576-B2C6F4917781}"/>
              </a:ext>
            </a:extLst>
          </p:cNvPr>
          <p:cNvCxnSpPr/>
          <p:nvPr/>
        </p:nvCxnSpPr>
        <p:spPr>
          <a:xfrm>
            <a:off x="2847447" y="328240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1579F6-57E6-B44D-8005-89E08D87A54D}"/>
              </a:ext>
            </a:extLst>
          </p:cNvPr>
          <p:cNvCxnSpPr/>
          <p:nvPr/>
        </p:nvCxnSpPr>
        <p:spPr>
          <a:xfrm>
            <a:off x="2818368" y="3800496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14A2CB-E466-614A-B800-5AFAF7F6BC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4482" y="815527"/>
            <a:ext cx="1176705" cy="11767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748272-22B7-A846-9590-9CAB5E70BD8F}"/>
              </a:ext>
            </a:extLst>
          </p:cNvPr>
          <p:cNvSpPr/>
          <p:nvPr/>
        </p:nvSpPr>
        <p:spPr>
          <a:xfrm>
            <a:off x="2847447" y="4091580"/>
            <a:ext cx="3381304" cy="13255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A545-D1ED-2A44-9E6D-80EF589007DA}"/>
              </a:ext>
            </a:extLst>
          </p:cNvPr>
          <p:cNvSpPr txBox="1"/>
          <p:nvPr/>
        </p:nvSpPr>
        <p:spPr>
          <a:xfrm>
            <a:off x="2899906" y="4134628"/>
            <a:ext cx="1266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07CE3-24D6-7548-A28C-0DAA92008C5A}"/>
              </a:ext>
            </a:extLst>
          </p:cNvPr>
          <p:cNvSpPr txBox="1"/>
          <p:nvPr/>
        </p:nvSpPr>
        <p:spPr>
          <a:xfrm>
            <a:off x="2982505" y="4484290"/>
            <a:ext cx="314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The Endangered Languages Project puts technology at the service of the organizations and individuals working to confront the language endangerment by documenting, preserving and teaching them. </a:t>
            </a:r>
            <a:endParaRPr lang="en-US" sz="10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E8EDFB-0A0B-F341-ACAC-8098AB23F473}"/>
              </a:ext>
            </a:extLst>
          </p:cNvPr>
          <p:cNvCxnSpPr/>
          <p:nvPr/>
        </p:nvCxnSpPr>
        <p:spPr>
          <a:xfrm>
            <a:off x="8183075" y="409158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Papierflieger / Paper Plane - Logo Design by PxlPirates on ...">
            <a:extLst>
              <a:ext uri="{FF2B5EF4-FFF2-40B4-BE49-F238E27FC236}">
                <a16:creationId xmlns:a16="http://schemas.microsoft.com/office/drawing/2014/main" id="{F0B04551-CF9C-D54C-8D24-5C75F41DE2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06018" y="4274461"/>
            <a:ext cx="591741" cy="324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A69508-58AB-0C43-A5BC-1F3E5C0918FF}"/>
              </a:ext>
            </a:extLst>
          </p:cNvPr>
          <p:cNvSpPr txBox="1"/>
          <p:nvPr/>
        </p:nvSpPr>
        <p:spPr>
          <a:xfrm>
            <a:off x="8855339" y="4298279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feedback@endangeredlanguages.com</a:t>
            </a:r>
            <a:endParaRPr lang="en-US" sz="1200" dirty="0"/>
          </a:p>
        </p:txBody>
      </p:sp>
      <p:pic>
        <p:nvPicPr>
          <p:cNvPr id="31" name="Picture 30" descr="javascript - How to change google map marker color - Stack ...">
            <a:extLst>
              <a:ext uri="{FF2B5EF4-FFF2-40B4-BE49-F238E27FC236}">
                <a16:creationId xmlns:a16="http://schemas.microsoft.com/office/drawing/2014/main" id="{E469F9EC-C463-0E46-B073-DACA07C3E1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222712" y="4758850"/>
            <a:ext cx="517774" cy="51777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AFBAE2D-C6CF-8942-BB8B-1A84680E4FF5}"/>
              </a:ext>
            </a:extLst>
          </p:cNvPr>
          <p:cNvSpPr txBox="1"/>
          <p:nvPr/>
        </p:nvSpPr>
        <p:spPr>
          <a:xfrm>
            <a:off x="8880764" y="4824105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pic>
        <p:nvPicPr>
          <p:cNvPr id="41" name="Picture 40" descr="File:Orange Phone Font-Awesome.svg - Wikimedia Commons">
            <a:extLst>
              <a:ext uri="{FF2B5EF4-FFF2-40B4-BE49-F238E27FC236}">
                <a16:creationId xmlns:a16="http://schemas.microsoft.com/office/drawing/2014/main" id="{691D5C11-5DCF-2645-A526-603B727C3C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8257376" y="5345746"/>
            <a:ext cx="483110" cy="48311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3D7C551-43C7-784F-9435-6A0980CE29AB}"/>
              </a:ext>
            </a:extLst>
          </p:cNvPr>
          <p:cNvSpPr txBox="1"/>
          <p:nvPr/>
        </p:nvSpPr>
        <p:spPr>
          <a:xfrm>
            <a:off x="8877614" y="5365186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511DFD-8EC4-3A49-B6CC-4BCDC80C658B}"/>
              </a:ext>
            </a:extLst>
          </p:cNvPr>
          <p:cNvSpPr/>
          <p:nvPr/>
        </p:nvSpPr>
        <p:spPr>
          <a:xfrm>
            <a:off x="301289" y="3609699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/orgs/</a:t>
            </a:r>
            <a:r>
              <a:rPr lang="en-US" altLang="zh-CN" dirty="0" err="1"/>
              <a:t>elp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90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21872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21872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91890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2099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694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64934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3889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2218716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579" y="6061193"/>
            <a:ext cx="532027" cy="532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CF51D-56EA-554F-B27F-3C172F474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395" y="780007"/>
            <a:ext cx="535933" cy="704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152785" y="787686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Your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2218716" y="2754889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2218716" y="3590335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Privacy Awareness Week 2018 (14 – 20 May) | Office of the ...">
            <a:extLst>
              <a:ext uri="{FF2B5EF4-FFF2-40B4-BE49-F238E27FC236}">
                <a16:creationId xmlns:a16="http://schemas.microsoft.com/office/drawing/2014/main" id="{522A22D0-68EE-D749-8C21-C2288FF6F07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64665" y="2850047"/>
            <a:ext cx="605922" cy="6059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869CDC0-530D-6840-A200-E9B32FFC5BF7}"/>
              </a:ext>
            </a:extLst>
          </p:cNvPr>
          <p:cNvSpPr txBox="1"/>
          <p:nvPr/>
        </p:nvSpPr>
        <p:spPr>
          <a:xfrm>
            <a:off x="3317405" y="3014351"/>
            <a:ext cx="11753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Quiz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(0/1)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2205903" y="4425781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DD569E-A84C-D545-B8E3-9004497C34B9}"/>
              </a:ext>
            </a:extLst>
          </p:cNvPr>
          <p:cNvSpPr/>
          <p:nvPr/>
        </p:nvSpPr>
        <p:spPr>
          <a:xfrm>
            <a:off x="5943158" y="291264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3C06B3-E340-C04F-A4DF-C8DC3DC3091B}"/>
              </a:ext>
            </a:extLst>
          </p:cNvPr>
          <p:cNvSpPr/>
          <p:nvPr/>
        </p:nvSpPr>
        <p:spPr>
          <a:xfrm>
            <a:off x="5949414" y="3748952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C6C2E8-2D97-3E44-8B1C-8B0A14A25806}"/>
              </a:ext>
            </a:extLst>
          </p:cNvPr>
          <p:cNvSpPr/>
          <p:nvPr/>
        </p:nvSpPr>
        <p:spPr>
          <a:xfrm>
            <a:off x="5949414" y="4567650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2211459" y="528786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4031873" y="5891349"/>
            <a:ext cx="714579" cy="665452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3308435" y="3820546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(1/2)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20E169-A7BE-504D-B70E-C8AC0A24D012}"/>
              </a:ext>
            </a:extLst>
          </p:cNvPr>
          <p:cNvSpPr/>
          <p:nvPr/>
        </p:nvSpPr>
        <p:spPr>
          <a:xfrm>
            <a:off x="5943158" y="547717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77983F3-9E79-2541-8AB3-2EA5C01637D8}"/>
              </a:ext>
            </a:extLst>
          </p:cNvPr>
          <p:cNvSpPr/>
          <p:nvPr/>
        </p:nvSpPr>
        <p:spPr>
          <a:xfrm>
            <a:off x="5737782" y="897979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8" name="Picture 37" descr="File:Creative-Tail-Objects-gift.svg - Wikimedia Commons">
            <a:extLst>
              <a:ext uri="{FF2B5EF4-FFF2-40B4-BE49-F238E27FC236}">
                <a16:creationId xmlns:a16="http://schemas.microsoft.com/office/drawing/2014/main" id="{407CAA21-DFC5-534D-A96C-FF8B4B2E2D4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5198210" y="738660"/>
            <a:ext cx="598982" cy="598982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5302A-091D-FE4B-8673-74A374BA20F6}"/>
              </a:ext>
            </a:extLst>
          </p:cNvPr>
          <p:cNvGrpSpPr/>
          <p:nvPr/>
        </p:nvGrpSpPr>
        <p:grpSpPr>
          <a:xfrm>
            <a:off x="5361350" y="2834295"/>
            <a:ext cx="445515" cy="666062"/>
            <a:chOff x="5731289" y="1934063"/>
            <a:chExt cx="445515" cy="666062"/>
          </a:xfrm>
        </p:grpSpPr>
        <p:pic>
          <p:nvPicPr>
            <p:cNvPr id="44" name="Picture 43" descr="File:Creative-Tail-Objects-gift.svg - Wikimedia Commons">
              <a:extLst>
                <a:ext uri="{FF2B5EF4-FFF2-40B4-BE49-F238E27FC236}">
                  <a16:creationId xmlns:a16="http://schemas.microsoft.com/office/drawing/2014/main" id="{7DA76108-22D1-3740-A9BA-38767B61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E8A5D-38CA-354B-9826-710BB37184F5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15</a:t>
              </a:r>
              <a:endParaRPr lang="en-US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9ED2D-05B6-034F-B5A3-551081BAFD36}"/>
              </a:ext>
            </a:extLst>
          </p:cNvPr>
          <p:cNvGrpSpPr/>
          <p:nvPr/>
        </p:nvGrpSpPr>
        <p:grpSpPr>
          <a:xfrm>
            <a:off x="5352113" y="3676501"/>
            <a:ext cx="445515" cy="666062"/>
            <a:chOff x="5731289" y="1934063"/>
            <a:chExt cx="445515" cy="666062"/>
          </a:xfrm>
        </p:grpSpPr>
        <p:pic>
          <p:nvPicPr>
            <p:cNvPr id="47" name="Picture 46" descr="File:Creative-Tail-Objects-gift.svg - Wikimedia Commons">
              <a:extLst>
                <a:ext uri="{FF2B5EF4-FFF2-40B4-BE49-F238E27FC236}">
                  <a16:creationId xmlns:a16="http://schemas.microsoft.com/office/drawing/2014/main" id="{03204032-4AB2-2247-8FF8-06C79B2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35394-C2C8-5340-A41D-98DCD5035EB4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34930C-8253-0346-9330-BDF395265EC1}"/>
              </a:ext>
            </a:extLst>
          </p:cNvPr>
          <p:cNvGrpSpPr/>
          <p:nvPr/>
        </p:nvGrpSpPr>
        <p:grpSpPr>
          <a:xfrm>
            <a:off x="5324677" y="4527785"/>
            <a:ext cx="524564" cy="678485"/>
            <a:chOff x="5703853" y="1934063"/>
            <a:chExt cx="524564" cy="678485"/>
          </a:xfrm>
        </p:grpSpPr>
        <p:pic>
          <p:nvPicPr>
            <p:cNvPr id="50" name="Picture 49" descr="File:Creative-Tail-Objects-gift.svg - Wikimedia Commons">
              <a:extLst>
                <a:ext uri="{FF2B5EF4-FFF2-40B4-BE49-F238E27FC236}">
                  <a16:creationId xmlns:a16="http://schemas.microsoft.com/office/drawing/2014/main" id="{45946C3B-C096-0A4E-AAA4-319DB0C8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C132DC-13CF-CD4F-983C-0A7CFD1EF7D5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/>
                <a:t> </a:t>
              </a:r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5A918-70C8-DE44-89D5-2B26D8D12C17}"/>
              </a:ext>
            </a:extLst>
          </p:cNvPr>
          <p:cNvGrpSpPr/>
          <p:nvPr/>
        </p:nvGrpSpPr>
        <p:grpSpPr>
          <a:xfrm>
            <a:off x="5313697" y="5382245"/>
            <a:ext cx="548057" cy="682059"/>
            <a:chOff x="5693309" y="1934063"/>
            <a:chExt cx="548057" cy="682059"/>
          </a:xfrm>
        </p:grpSpPr>
        <p:pic>
          <p:nvPicPr>
            <p:cNvPr id="53" name="Picture 52" descr="File:Creative-Tail-Objects-gift.svg - Wikimedia Commons">
              <a:extLst>
                <a:ext uri="{FF2B5EF4-FFF2-40B4-BE49-F238E27FC236}">
                  <a16:creationId xmlns:a16="http://schemas.microsoft.com/office/drawing/2014/main" id="{6EF23B38-2C7C-5D44-B6EB-9CC1B3FD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25974-329D-EC4C-8AF3-02DBB34FFCE8}"/>
                </a:ext>
              </a:extLst>
            </p:cNvPr>
            <p:cNvSpPr txBox="1"/>
            <p:nvPr/>
          </p:nvSpPr>
          <p:spPr>
            <a:xfrm>
              <a:off x="5693309" y="2308345"/>
              <a:ext cx="5480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A816E-73E2-A146-8F2E-5DA718D6B34C}"/>
              </a:ext>
            </a:extLst>
          </p:cNvPr>
          <p:cNvSpPr/>
          <p:nvPr/>
        </p:nvSpPr>
        <p:spPr>
          <a:xfrm>
            <a:off x="7428234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F3B1DC-67C2-C441-82E1-BDB540D0F6D0}"/>
              </a:ext>
            </a:extLst>
          </p:cNvPr>
          <p:cNvSpPr/>
          <p:nvPr/>
        </p:nvSpPr>
        <p:spPr>
          <a:xfrm>
            <a:off x="7428232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6F4258-200E-624E-AB4C-D3888691663F}"/>
              </a:ext>
            </a:extLst>
          </p:cNvPr>
          <p:cNvSpPr/>
          <p:nvPr/>
        </p:nvSpPr>
        <p:spPr>
          <a:xfrm>
            <a:off x="9128412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Clipart - Magnifier">
            <a:extLst>
              <a:ext uri="{FF2B5EF4-FFF2-40B4-BE49-F238E27FC236}">
                <a16:creationId xmlns:a16="http://schemas.microsoft.com/office/drawing/2014/main" id="{7773984B-B12E-B742-8250-38DC4C77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30507" y="6077280"/>
            <a:ext cx="489026" cy="476469"/>
          </a:xfrm>
          <a:prstGeom prst="rect">
            <a:avLst/>
          </a:prstGeom>
        </p:spPr>
      </p:pic>
      <p:pic>
        <p:nvPicPr>
          <p:cNvPr id="61" name="Picture 60" descr="Clipart - home icon">
            <a:extLst>
              <a:ext uri="{FF2B5EF4-FFF2-40B4-BE49-F238E27FC236}">
                <a16:creationId xmlns:a16="http://schemas.microsoft.com/office/drawing/2014/main" id="{92AC5A73-5989-254A-A105-F8264D7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16456" y="5949753"/>
            <a:ext cx="647700" cy="6477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CD8F6EF-7D11-8D48-94F7-2CDDF12EB787}"/>
              </a:ext>
            </a:extLst>
          </p:cNvPr>
          <p:cNvSpPr/>
          <p:nvPr/>
        </p:nvSpPr>
        <p:spPr>
          <a:xfrm>
            <a:off x="10858855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tête de robot">
            <a:extLst>
              <a:ext uri="{FF2B5EF4-FFF2-40B4-BE49-F238E27FC236}">
                <a16:creationId xmlns:a16="http://schemas.microsoft.com/office/drawing/2014/main" id="{DD88DD49-053F-524A-8052-210D2ED8E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48402" y="6051186"/>
            <a:ext cx="528655" cy="528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DF68F2-D6D3-CA44-BFAE-DC5CD05C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091" y="6061193"/>
            <a:ext cx="532027" cy="5320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D9FAC8-3C16-8E4F-B281-C54204A28682}"/>
              </a:ext>
            </a:extLst>
          </p:cNvPr>
          <p:cNvSpPr/>
          <p:nvPr/>
        </p:nvSpPr>
        <p:spPr>
          <a:xfrm>
            <a:off x="7406690" y="87688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Globe Earth Green · Free vector graphic on Pixabay">
            <a:extLst>
              <a:ext uri="{FF2B5EF4-FFF2-40B4-BE49-F238E27FC236}">
                <a16:creationId xmlns:a16="http://schemas.microsoft.com/office/drawing/2014/main" id="{7F09658C-A62B-4544-A1BA-9A6C2E46DE4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9241385" y="5891349"/>
            <a:ext cx="714579" cy="665452"/>
          </a:xfrm>
          <a:prstGeom prst="rect">
            <a:avLst/>
          </a:prstGeom>
        </p:spPr>
      </p:pic>
      <p:sp>
        <p:nvSpPr>
          <p:cNvPr id="98" name="Oval 97">
            <a:extLst>
              <a:ext uri="{FF2B5EF4-FFF2-40B4-BE49-F238E27FC236}">
                <a16:creationId xmlns:a16="http://schemas.microsoft.com/office/drawing/2014/main" id="{420B4D58-0915-F141-96F2-AB252D2AD31E}"/>
              </a:ext>
            </a:extLst>
          </p:cNvPr>
          <p:cNvSpPr/>
          <p:nvPr/>
        </p:nvSpPr>
        <p:spPr>
          <a:xfrm>
            <a:off x="11138389" y="106619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C9D901C-DBD9-B34A-AE85-3491453B27B6}"/>
              </a:ext>
            </a:extLst>
          </p:cNvPr>
          <p:cNvSpPr/>
          <p:nvPr/>
        </p:nvSpPr>
        <p:spPr>
          <a:xfrm>
            <a:off x="10963430" y="39079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0" name="Picture 99" descr="File:Creative-Tail-Objects-gift.svg - Wikimedia Commons">
            <a:extLst>
              <a:ext uri="{FF2B5EF4-FFF2-40B4-BE49-F238E27FC236}">
                <a16:creationId xmlns:a16="http://schemas.microsoft.com/office/drawing/2014/main" id="{E87654E0-034D-AF44-912D-353BA363BE3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699377" y="331827"/>
            <a:ext cx="406833" cy="40683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D0A4F-61CA-EF47-9B95-F446305EC7DA}"/>
              </a:ext>
            </a:extLst>
          </p:cNvPr>
          <p:cNvGrpSpPr/>
          <p:nvPr/>
        </p:nvGrpSpPr>
        <p:grpSpPr>
          <a:xfrm>
            <a:off x="10546908" y="971265"/>
            <a:ext cx="445515" cy="666062"/>
            <a:chOff x="5731289" y="1934063"/>
            <a:chExt cx="445515" cy="666062"/>
          </a:xfrm>
        </p:grpSpPr>
        <p:pic>
          <p:nvPicPr>
            <p:cNvPr id="114" name="Picture 113" descr="File:Creative-Tail-Objects-gift.svg - Wikimedia Commons">
              <a:extLst>
                <a:ext uri="{FF2B5EF4-FFF2-40B4-BE49-F238E27FC236}">
                  <a16:creationId xmlns:a16="http://schemas.microsoft.com/office/drawing/2014/main" id="{6AC26EEB-19C7-DA4F-83F7-3B819D49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7E7A4C-A32F-8643-8F49-4FA32BBEEB60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9D9877-0728-FA41-BCD0-521624B94E26}"/>
              </a:ext>
            </a:extLst>
          </p:cNvPr>
          <p:cNvSpPr/>
          <p:nvPr/>
        </p:nvSpPr>
        <p:spPr>
          <a:xfrm>
            <a:off x="7406690" y="1690754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AAFF1E-A387-2443-BA0E-7EC6EC42B7A4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" r="1052" b="11719"/>
          <a:stretch/>
        </p:blipFill>
        <p:spPr>
          <a:xfrm>
            <a:off x="7709783" y="1721455"/>
            <a:ext cx="656030" cy="6286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E38B26F-AE6F-9948-886C-92F3631490CD}"/>
              </a:ext>
            </a:extLst>
          </p:cNvPr>
          <p:cNvSpPr txBox="1"/>
          <p:nvPr/>
        </p:nvSpPr>
        <p:spPr>
          <a:xfrm>
            <a:off x="8457279" y="1908752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friends</a:t>
            </a:r>
            <a:endParaRPr lang="en-US" sz="14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E88390-3EFB-3B42-B8C8-43F68CBFBC37}"/>
              </a:ext>
            </a:extLst>
          </p:cNvPr>
          <p:cNvSpPr/>
          <p:nvPr/>
        </p:nvSpPr>
        <p:spPr>
          <a:xfrm>
            <a:off x="11150201" y="183262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56622D-E613-8343-B7F4-333C6F8354E1}"/>
              </a:ext>
            </a:extLst>
          </p:cNvPr>
          <p:cNvGrpSpPr/>
          <p:nvPr/>
        </p:nvGrpSpPr>
        <p:grpSpPr>
          <a:xfrm>
            <a:off x="10525464" y="1792758"/>
            <a:ext cx="524564" cy="678485"/>
            <a:chOff x="5703853" y="1934063"/>
            <a:chExt cx="524564" cy="678485"/>
          </a:xfrm>
        </p:grpSpPr>
        <p:pic>
          <p:nvPicPr>
            <p:cNvPr id="124" name="Picture 123" descr="File:Creative-Tail-Objects-gift.svg - Wikimedia Commons">
              <a:extLst>
                <a:ext uri="{FF2B5EF4-FFF2-40B4-BE49-F238E27FC236}">
                  <a16:creationId xmlns:a16="http://schemas.microsoft.com/office/drawing/2014/main" id="{71BFFB3D-2733-3341-B990-DC1E73F1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6803F2-0A24-3D4E-B024-142447D6456F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6F3474-F3C2-5241-BF5C-CB77D272BC83}"/>
              </a:ext>
            </a:extLst>
          </p:cNvPr>
          <p:cNvSpPr/>
          <p:nvPr/>
        </p:nvSpPr>
        <p:spPr>
          <a:xfrm>
            <a:off x="7428232" y="3023479"/>
            <a:ext cx="4366527" cy="86498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234CC3-8925-4F49-B68C-898F4C12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764" y="3112013"/>
            <a:ext cx="529439" cy="7040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EB965D2-0E08-2047-922D-427843076304}"/>
              </a:ext>
            </a:extLst>
          </p:cNvPr>
          <p:cNvSpPr txBox="1"/>
          <p:nvPr/>
        </p:nvSpPr>
        <p:spPr>
          <a:xfrm>
            <a:off x="8466084" y="3262114"/>
            <a:ext cx="22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Completed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8A545A-DDEB-D041-90F6-2056E8145584}"/>
              </a:ext>
            </a:extLst>
          </p:cNvPr>
          <p:cNvSpPr/>
          <p:nvPr/>
        </p:nvSpPr>
        <p:spPr>
          <a:xfrm>
            <a:off x="7393791" y="4054747"/>
            <a:ext cx="4366527" cy="732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3B0E57F-6C53-644A-AEF0-D4F460BF9E0D}"/>
              </a:ext>
            </a:extLst>
          </p:cNvPr>
          <p:cNvSpPr/>
          <p:nvPr/>
        </p:nvSpPr>
        <p:spPr>
          <a:xfrm>
            <a:off x="11131047" y="4201639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BD9BFA-946F-F64A-A69B-C4991D6E59B6}"/>
              </a:ext>
            </a:extLst>
          </p:cNvPr>
          <p:cNvSpPr txBox="1"/>
          <p:nvPr/>
        </p:nvSpPr>
        <p:spPr>
          <a:xfrm>
            <a:off x="8514210" y="4160411"/>
            <a:ext cx="18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Daily</a:t>
            </a:r>
            <a:r>
              <a:rPr lang="zh-CN" altLang="en-US" sz="1400" dirty="0"/>
              <a:t> </a:t>
            </a:r>
            <a:r>
              <a:rPr lang="en-US" altLang="zh-CN" sz="1400" dirty="0"/>
              <a:t>Attendance</a:t>
            </a:r>
            <a:endParaRPr lang="en-SG" altLang="zh-CN" sz="1400" dirty="0"/>
          </a:p>
          <a:p>
            <a:r>
              <a:rPr lang="en-US" altLang="zh-CN" sz="1400" dirty="0"/>
              <a:t>16</a:t>
            </a:r>
            <a:r>
              <a:rPr lang="zh-CN" altLang="en-US" sz="1400" dirty="0"/>
              <a:t> </a:t>
            </a:r>
            <a:r>
              <a:rPr lang="en-US" altLang="zh-CN" sz="1400" dirty="0"/>
              <a:t>March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C4B1F67-B4FB-1D43-B72F-92549512EDB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68887" y="4111138"/>
            <a:ext cx="600113" cy="60011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7417379-9D63-1E4E-B9F4-31005ED47CC6}"/>
              </a:ext>
            </a:extLst>
          </p:cNvPr>
          <p:cNvGrpSpPr/>
          <p:nvPr/>
        </p:nvGrpSpPr>
        <p:grpSpPr>
          <a:xfrm>
            <a:off x="10540001" y="4121188"/>
            <a:ext cx="445515" cy="666062"/>
            <a:chOff x="5731289" y="1934063"/>
            <a:chExt cx="445515" cy="666062"/>
          </a:xfrm>
        </p:grpSpPr>
        <p:pic>
          <p:nvPicPr>
            <p:cNvPr id="134" name="Picture 133" descr="File:Creative-Tail-Objects-gift.svg - Wikimedia Commons">
              <a:extLst>
                <a:ext uri="{FF2B5EF4-FFF2-40B4-BE49-F238E27FC236}">
                  <a16:creationId xmlns:a16="http://schemas.microsoft.com/office/drawing/2014/main" id="{C85AF659-98CC-7641-93B9-AD2C0046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5A77F3-1B43-2242-A7A5-881D77911B1C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136" name="Picture 135" descr="Clipart - Green tick - simple">
            <a:extLst>
              <a:ext uri="{FF2B5EF4-FFF2-40B4-BE49-F238E27FC236}">
                <a16:creationId xmlns:a16="http://schemas.microsoft.com/office/drawing/2014/main" id="{764CA053-45E3-2E4A-94F5-4E8E2DC2BA2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11206285" y="4199349"/>
            <a:ext cx="363745" cy="41646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F12F6D-CF31-6C4B-8C8B-2516D5139226}"/>
              </a:ext>
            </a:extLst>
          </p:cNvPr>
          <p:cNvSpPr txBox="1"/>
          <p:nvPr/>
        </p:nvSpPr>
        <p:spPr>
          <a:xfrm>
            <a:off x="2381205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844D26-8370-A845-AE9F-1B65B8B553CF}"/>
              </a:ext>
            </a:extLst>
          </p:cNvPr>
          <p:cNvSpPr txBox="1"/>
          <p:nvPr/>
        </p:nvSpPr>
        <p:spPr>
          <a:xfrm>
            <a:off x="7590770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3BB35-3906-BF4E-9AD0-BDF90D0A3C17}"/>
              </a:ext>
            </a:extLst>
          </p:cNvPr>
          <p:cNvSpPr/>
          <p:nvPr/>
        </p:nvSpPr>
        <p:spPr>
          <a:xfrm>
            <a:off x="118094" y="25114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4A81D1-2840-C14B-856B-D0DCE213264B}"/>
              </a:ext>
            </a:extLst>
          </p:cNvPr>
          <p:cNvSpPr/>
          <p:nvPr/>
        </p:nvSpPr>
        <p:spPr>
          <a:xfrm>
            <a:off x="315686" y="97126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CF4C50-C363-1B41-B90D-9A3677202466}"/>
              </a:ext>
            </a:extLst>
          </p:cNvPr>
          <p:cNvSpPr/>
          <p:nvPr/>
        </p:nvSpPr>
        <p:spPr>
          <a:xfrm>
            <a:off x="83918" y="2160090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/user_1/profile/tasks</a:t>
            </a:r>
            <a:endParaRPr lang="en-US" dirty="0"/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D849ACF6-AEE9-9040-94F1-10A4B80F7773}"/>
              </a:ext>
            </a:extLst>
          </p:cNvPr>
          <p:cNvSpPr/>
          <p:nvPr/>
        </p:nvSpPr>
        <p:spPr>
          <a:xfrm>
            <a:off x="2202361" y="1931610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1A2A02E-1FFC-914B-9933-CF26F9EC9470}"/>
              </a:ext>
            </a:extLst>
          </p:cNvPr>
          <p:cNvSpPr txBox="1"/>
          <p:nvPr/>
        </p:nvSpPr>
        <p:spPr>
          <a:xfrm>
            <a:off x="3301050" y="2068856"/>
            <a:ext cx="19327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Explore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every</a:t>
            </a:r>
            <a:r>
              <a:rPr lang="zh-CN" altLang="en-US" sz="1400" dirty="0"/>
              <a:t> </a:t>
            </a:r>
            <a:r>
              <a:rPr lang="en-US" altLang="zh-CN" sz="1400" dirty="0"/>
              <a:t>day</a:t>
            </a:r>
            <a:r>
              <a:rPr lang="zh-CN" altLang="en-US" sz="1400" dirty="0"/>
              <a:t>  </a:t>
            </a:r>
            <a:r>
              <a:rPr lang="en-US" altLang="zh-CN" sz="1400" dirty="0">
                <a:solidFill>
                  <a:srgbClr val="FF0000"/>
                </a:solidFill>
              </a:rPr>
              <a:t>(0/1)</a:t>
            </a:r>
            <a:endParaRPr lang="en-US" sz="1400" dirty="0">
              <a:solidFill>
                <a:srgbClr val="FF0000"/>
              </a:solidFill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F7904B93-05C4-1E4E-923A-0E1D2F7D2B58}"/>
              </a:ext>
            </a:extLst>
          </p:cNvPr>
          <p:cNvSpPr/>
          <p:nvPr/>
        </p:nvSpPr>
        <p:spPr>
          <a:xfrm>
            <a:off x="5926803" y="2089364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89" name="Group 88">
            <a:extLst>
              <a:ext uri="{FF2B5EF4-FFF2-40B4-BE49-F238E27FC236}">
                <a16:creationId xmlns:a16="http://schemas.microsoft.com/office/drawing/2014/main" id="{DE67A585-0324-0B40-90CA-60B849F9EFD8}"/>
              </a:ext>
            </a:extLst>
          </p:cNvPr>
          <p:cNvGrpSpPr/>
          <p:nvPr/>
        </p:nvGrpSpPr>
        <p:grpSpPr>
          <a:xfrm>
            <a:off x="5344995" y="2011016"/>
            <a:ext cx="445515" cy="666062"/>
            <a:chOff x="5731289" y="1934063"/>
            <a:chExt cx="445515" cy="666062"/>
          </a:xfrm>
        </p:grpSpPr>
        <p:pic>
          <p:nvPicPr>
            <p:cNvPr id="90" name="Picture 89" descr="File:Creative-Tail-Objects-gift.svg - Wikimedia Commons">
              <a:extLst>
                <a:ext uri="{FF2B5EF4-FFF2-40B4-BE49-F238E27FC236}">
                  <a16:creationId xmlns:a16="http://schemas.microsoft.com/office/drawing/2014/main" id="{BA55EF68-E977-4D4A-AAB9-5FC1ACD0B2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0F12CCF6-6A3B-124E-ABB1-8A40600C3889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92" name="Picture 91" descr="Globe Earth Green · Free vector graphic on Pixabay">
            <a:extLst>
              <a:ext uri="{FF2B5EF4-FFF2-40B4-BE49-F238E27FC236}">
                <a16:creationId xmlns:a16="http://schemas.microsoft.com/office/drawing/2014/main" id="{5871DEAD-D4B8-044E-B012-DEE661CD983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38582" y="2020850"/>
            <a:ext cx="594234" cy="553381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3289265" y="4594261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Paper plane Wandering</a:t>
            </a:r>
            <a:r>
              <a:rPr lang="zh-CN" altLang="en-US" sz="1400" dirty="0"/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(0/1)</a:t>
            </a:r>
            <a:endParaRPr lang="en-US" sz="1400" dirty="0">
              <a:solidFill>
                <a:srgbClr val="FF0000"/>
              </a:solidFill>
            </a:endParaRPr>
          </a:p>
        </p:txBody>
      </p:sp>
      <p:pic>
        <p:nvPicPr>
          <p:cNvPr id="13" name="Picture 12" descr="Papierflieger / Paper Plane - Logo Design by PxlPirates on ...">
            <a:extLst>
              <a:ext uri="{FF2B5EF4-FFF2-40B4-BE49-F238E27FC236}">
                <a16:creationId xmlns:a16="http://schemas.microsoft.com/office/drawing/2014/main" id="{E6F14E15-31A5-C549-8894-F5EE32C0ADDD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2465859" y="4622622"/>
            <a:ext cx="662768" cy="363602"/>
          </a:xfrm>
          <a:prstGeom prst="rect">
            <a:avLst/>
          </a:prstGeom>
        </p:spPr>
      </p:pic>
      <p:pic>
        <p:nvPicPr>
          <p:cNvPr id="93" name="Picture 92" descr="tête de robot">
            <a:extLst>
              <a:ext uri="{FF2B5EF4-FFF2-40B4-BE49-F238E27FC236}">
                <a16:creationId xmlns:a16="http://schemas.microsoft.com/office/drawing/2014/main" id="{D84DB250-9620-044B-BD09-51FA196A42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82444" y="3700232"/>
            <a:ext cx="528655" cy="528655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E7EB41B-4EC0-9E46-A8C3-6EF3ADDEE435}"/>
              </a:ext>
            </a:extLst>
          </p:cNvPr>
          <p:cNvSpPr txBox="1"/>
          <p:nvPr/>
        </p:nvSpPr>
        <p:spPr>
          <a:xfrm>
            <a:off x="3291857" y="5421679"/>
            <a:ext cx="19185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Receive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paper</a:t>
            </a:r>
            <a:r>
              <a:rPr lang="zh-CN" altLang="en-US" sz="1400" dirty="0"/>
              <a:t> </a:t>
            </a:r>
            <a:r>
              <a:rPr lang="en-US" altLang="zh-CN" sz="1400" dirty="0"/>
              <a:t>plane</a:t>
            </a:r>
            <a:r>
              <a:rPr lang="zh-CN" altLang="en-US" sz="1400" dirty="0"/>
              <a:t> </a:t>
            </a:r>
            <a:r>
              <a:rPr lang="en-US" altLang="zh-CN" sz="1400" dirty="0"/>
              <a:t>message</a:t>
            </a:r>
            <a:r>
              <a:rPr lang="zh-CN" altLang="en-US" sz="1400" dirty="0"/>
              <a:t> </a:t>
            </a:r>
            <a:r>
              <a:rPr lang="en-US" altLang="zh-CN" sz="1400" dirty="0"/>
              <a:t>(0</a:t>
            </a:r>
            <a:r>
              <a:rPr lang="zh-CN" altLang="en-US" sz="1400" dirty="0"/>
              <a:t> </a:t>
            </a:r>
            <a:r>
              <a:rPr lang="en-US" altLang="zh-CN" sz="1400" dirty="0"/>
              <a:t>/</a:t>
            </a:r>
            <a:r>
              <a:rPr lang="zh-CN" altLang="en-US" sz="1400" dirty="0"/>
              <a:t> </a:t>
            </a:r>
            <a:r>
              <a:rPr lang="en-US" altLang="zh-CN" sz="1400" dirty="0"/>
              <a:t>2)</a:t>
            </a:r>
            <a:endParaRPr lang="en-US" sz="1400" dirty="0"/>
          </a:p>
        </p:txBody>
      </p:sp>
      <p:pic>
        <p:nvPicPr>
          <p:cNvPr id="101" name="Picture 100">
            <a:extLst>
              <a:ext uri="{FF2B5EF4-FFF2-40B4-BE49-F238E27FC236}">
                <a16:creationId xmlns:a16="http://schemas.microsoft.com/office/drawing/2014/main" id="{2E85D893-798D-C64E-952E-915A8D273F71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t="1" r="1052" b="11719"/>
          <a:stretch/>
        </p:blipFill>
        <p:spPr>
          <a:xfrm>
            <a:off x="7689144" y="951934"/>
            <a:ext cx="621299" cy="595378"/>
          </a:xfrm>
          <a:prstGeom prst="rect">
            <a:avLst/>
          </a:prstGeom>
        </p:spPr>
      </p:pic>
      <p:sp>
        <p:nvSpPr>
          <p:cNvPr id="102" name="TextBox 101">
            <a:extLst>
              <a:ext uri="{FF2B5EF4-FFF2-40B4-BE49-F238E27FC236}">
                <a16:creationId xmlns:a16="http://schemas.microsoft.com/office/drawing/2014/main" id="{CCAA5768-5701-6348-918E-07FF532E79B0}"/>
              </a:ext>
            </a:extLst>
          </p:cNvPr>
          <p:cNvSpPr txBox="1"/>
          <p:nvPr/>
        </p:nvSpPr>
        <p:spPr>
          <a:xfrm>
            <a:off x="8440861" y="1073404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Sharing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endParaRPr lang="en-US" sz="1400" dirty="0"/>
          </a:p>
        </p:txBody>
      </p:sp>
      <p:pic>
        <p:nvPicPr>
          <p:cNvPr id="103" name="Picture 102" descr="Papierflieger / Paper Plane - Logo Design by PxlPirates on ...">
            <a:extLst>
              <a:ext uri="{FF2B5EF4-FFF2-40B4-BE49-F238E27FC236}">
                <a16:creationId xmlns:a16="http://schemas.microsoft.com/office/drawing/2014/main" id="{A055EF9F-28BF-6447-9285-62F3EC32182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 rot="10575023">
            <a:off x="2421952" y="5475519"/>
            <a:ext cx="662768" cy="36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46581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3925555" y="10147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3925553" y="5874505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5625733" y="5691625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227828" y="5968996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13777" y="5841469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56176" y="5874505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45723" y="5942902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3925549" y="500933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12" y="5952909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5016394" y="822837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Favorites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3872306" y="1989798"/>
            <a:ext cx="4394136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5011417" y="221229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234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3912728" y="2837227"/>
            <a:ext cx="4670440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3899915" y="3672673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3886110" y="4519242"/>
            <a:ext cx="4433575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8706" y="5783065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53310" y="4627648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4971908" y="4759091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14/05/2018</a:t>
            </a:r>
            <a:r>
              <a:rPr lang="zh-CN" altLang="en-US" sz="1400" dirty="0"/>
              <a:t> </a:t>
            </a:r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History</a:t>
            </a:r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6C580-0C8B-8B42-A9DD-A4C72DB544CE}"/>
              </a:ext>
            </a:extLst>
          </p:cNvPr>
          <p:cNvGrpSpPr/>
          <p:nvPr/>
        </p:nvGrpSpPr>
        <p:grpSpPr>
          <a:xfrm>
            <a:off x="4167661" y="679962"/>
            <a:ext cx="716092" cy="669959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3D8016-C0F2-D246-A835-D4058F57CC2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4A522EEF-C362-3B4F-9024-738962B9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2842AC4-F4D7-C046-A4B2-D231CE4B307F}"/>
              </a:ext>
            </a:extLst>
          </p:cNvPr>
          <p:cNvSpPr txBox="1"/>
          <p:nvPr/>
        </p:nvSpPr>
        <p:spPr>
          <a:xfrm>
            <a:off x="7437172" y="787940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8AAE-84C1-F643-BD87-45411B630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274" y="2096367"/>
            <a:ext cx="544314" cy="5443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7261477" y="674237"/>
            <a:ext cx="653933" cy="6421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D119835-15C8-3B4C-BE71-806A2DCCC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480" y="2938615"/>
            <a:ext cx="544314" cy="5443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86A91B-625B-854E-B86C-4E385FD87677}"/>
              </a:ext>
            </a:extLst>
          </p:cNvPr>
          <p:cNvSpPr txBox="1"/>
          <p:nvPr/>
        </p:nvSpPr>
        <p:spPr>
          <a:xfrm>
            <a:off x="5011416" y="3059998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456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3F730AA-D092-8045-AD74-90CA7DC6B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392" y="3773250"/>
            <a:ext cx="544314" cy="5443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128A97D-8DCE-C049-810D-BBB008288748}"/>
              </a:ext>
            </a:extLst>
          </p:cNvPr>
          <p:cNvSpPr txBox="1"/>
          <p:nvPr/>
        </p:nvSpPr>
        <p:spPr>
          <a:xfrm>
            <a:off x="5011416" y="390656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789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endParaRPr lang="en-US" sz="1400" dirty="0"/>
          </a:p>
        </p:txBody>
      </p:sp>
      <p:sp>
        <p:nvSpPr>
          <p:cNvPr id="91" name="Chevron 90">
            <a:extLst>
              <a:ext uri="{FF2B5EF4-FFF2-40B4-BE49-F238E27FC236}">
                <a16:creationId xmlns:a16="http://schemas.microsoft.com/office/drawing/2014/main" id="{69008E6C-173E-7548-8C8D-A77542FA3CBB}"/>
              </a:ext>
            </a:extLst>
          </p:cNvPr>
          <p:cNvSpPr/>
          <p:nvPr/>
        </p:nvSpPr>
        <p:spPr>
          <a:xfrm>
            <a:off x="7844924" y="2260468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hevron 91">
            <a:extLst>
              <a:ext uri="{FF2B5EF4-FFF2-40B4-BE49-F238E27FC236}">
                <a16:creationId xmlns:a16="http://schemas.microsoft.com/office/drawing/2014/main" id="{01A394D5-F46A-B84C-8BD0-0B6167412B9F}"/>
              </a:ext>
            </a:extLst>
          </p:cNvPr>
          <p:cNvSpPr/>
          <p:nvPr/>
        </p:nvSpPr>
        <p:spPr>
          <a:xfrm>
            <a:off x="7818305" y="312385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hevron 92">
            <a:extLst>
              <a:ext uri="{FF2B5EF4-FFF2-40B4-BE49-F238E27FC236}">
                <a16:creationId xmlns:a16="http://schemas.microsoft.com/office/drawing/2014/main" id="{88A01A8F-BEB7-CA48-BBCB-E8961C8EDEA7}"/>
              </a:ext>
            </a:extLst>
          </p:cNvPr>
          <p:cNvSpPr/>
          <p:nvPr/>
        </p:nvSpPr>
        <p:spPr>
          <a:xfrm>
            <a:off x="7844923" y="394487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id="{E7C0DDCB-42BA-7841-A63B-608A932040B9}"/>
              </a:ext>
            </a:extLst>
          </p:cNvPr>
          <p:cNvSpPr/>
          <p:nvPr/>
        </p:nvSpPr>
        <p:spPr>
          <a:xfrm>
            <a:off x="7844923" y="4797421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B679A-1ACA-5247-B52F-7DC7CB963280}"/>
              </a:ext>
            </a:extLst>
          </p:cNvPr>
          <p:cNvSpPr txBox="1"/>
          <p:nvPr/>
        </p:nvSpPr>
        <p:spPr>
          <a:xfrm>
            <a:off x="4004418" y="54781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0AAF-6F22-6E49-B6FE-F08CA830B9AB}"/>
              </a:ext>
            </a:extLst>
          </p:cNvPr>
          <p:cNvSpPr/>
          <p:nvPr/>
        </p:nvSpPr>
        <p:spPr>
          <a:xfrm>
            <a:off x="784976" y="268435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1611C-A50A-2B47-9640-B3D8A71235FB}"/>
              </a:ext>
            </a:extLst>
          </p:cNvPr>
          <p:cNvSpPr/>
          <p:nvPr/>
        </p:nvSpPr>
        <p:spPr>
          <a:xfrm>
            <a:off x="982568" y="988552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DEE306-925C-7549-8606-3D710F3A6F37}"/>
              </a:ext>
            </a:extLst>
          </p:cNvPr>
          <p:cNvSpPr/>
          <p:nvPr/>
        </p:nvSpPr>
        <p:spPr>
          <a:xfrm>
            <a:off x="716090" y="2049695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/user_1/profile/favorites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244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701870" y="5096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701868" y="5823996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402048" y="5641116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004143" y="5918487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90092" y="5790960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132491" y="5823996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722038" y="5892393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701864" y="450424"/>
            <a:ext cx="4353303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727" y="5902400"/>
            <a:ext cx="532027" cy="532027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1648621" y="1745720"/>
            <a:ext cx="4394136" cy="3228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15021" y="5732556"/>
            <a:ext cx="714579" cy="6654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5068019" y="558956"/>
            <a:ext cx="582720" cy="58681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381830-E49F-404B-ADA7-6BAC4FE25FAF}"/>
              </a:ext>
            </a:extLst>
          </p:cNvPr>
          <p:cNvGrpSpPr/>
          <p:nvPr/>
        </p:nvGrpSpPr>
        <p:grpSpPr>
          <a:xfrm>
            <a:off x="259711" y="5062597"/>
            <a:ext cx="716092" cy="669959"/>
            <a:chOff x="5083681" y="4718774"/>
            <a:chExt cx="815546" cy="80820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2C32-CFCF-1045-9C76-79F50120744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" name="Picture 104" descr="Clipart - Heart">
              <a:extLst>
                <a:ext uri="{FF2B5EF4-FFF2-40B4-BE49-F238E27FC236}">
                  <a16:creationId xmlns:a16="http://schemas.microsoft.com/office/drawing/2014/main" id="{BF9B5FA8-584D-1C45-A25D-D3E304C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9EC194-FE87-3F40-B5AC-6971B2C9C971}"/>
              </a:ext>
            </a:extLst>
          </p:cNvPr>
          <p:cNvGrpSpPr/>
          <p:nvPr/>
        </p:nvGrpSpPr>
        <p:grpSpPr>
          <a:xfrm>
            <a:off x="2820759" y="5090237"/>
            <a:ext cx="581289" cy="562863"/>
            <a:chOff x="5083681" y="4718774"/>
            <a:chExt cx="815546" cy="80820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CD080-CCC8-2E45-944C-F72A5AE8487E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8" name="Picture 107" descr="Clipart - Heart">
              <a:extLst>
                <a:ext uri="{FF2B5EF4-FFF2-40B4-BE49-F238E27FC236}">
                  <a16:creationId xmlns:a16="http://schemas.microsoft.com/office/drawing/2014/main" id="{A2740E75-57B7-8E4A-BEC1-53ED3344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1864406" y="0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0" name="Picture 109" descr="Papierflieger / Paper Plane - Logo Design by PxlPirates on ...">
            <a:extLst>
              <a:ext uri="{FF2B5EF4-FFF2-40B4-BE49-F238E27FC236}">
                <a16:creationId xmlns:a16="http://schemas.microsoft.com/office/drawing/2014/main" id="{93292108-35F9-854E-9FC8-D88F440EB77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4342574" y="5220074"/>
            <a:ext cx="662768" cy="363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FD16-219E-4547-B388-94E19F5377C7}"/>
              </a:ext>
            </a:extLst>
          </p:cNvPr>
          <p:cNvSpPr txBox="1"/>
          <p:nvPr/>
        </p:nvSpPr>
        <p:spPr>
          <a:xfrm>
            <a:off x="9127" y="5880616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7BEC4-7A2A-204C-A30E-4A6336BB59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714278" y="1718541"/>
            <a:ext cx="4316064" cy="248419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6884788" y="6841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6884786" y="584144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8584966" y="565856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187061" y="593593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73010" y="580841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10315409" y="584144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04956" y="590984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8645" y="591985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6831539" y="523221"/>
            <a:ext cx="4394136" cy="42113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97939" y="5750007"/>
            <a:ext cx="714579" cy="66545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82745DD-222E-F742-BED2-B2A5795A6FAD}"/>
              </a:ext>
            </a:extLst>
          </p:cNvPr>
          <p:cNvSpPr txBox="1"/>
          <p:nvPr/>
        </p:nvSpPr>
        <p:spPr>
          <a:xfrm>
            <a:off x="7024214" y="5377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9652641" y="5121894"/>
            <a:ext cx="662768" cy="363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FBD8C-419D-3841-8F55-E9E285CD6F0F}"/>
              </a:ext>
            </a:extLst>
          </p:cNvPr>
          <p:cNvSpPr txBox="1"/>
          <p:nvPr/>
        </p:nvSpPr>
        <p:spPr>
          <a:xfrm>
            <a:off x="4864484" y="1193735"/>
            <a:ext cx="168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Today’s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share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180874-DDD2-F84D-9143-79A9F47B73C3}"/>
              </a:ext>
            </a:extLst>
          </p:cNvPr>
          <p:cNvSpPr txBox="1"/>
          <p:nvPr/>
        </p:nvSpPr>
        <p:spPr>
          <a:xfrm>
            <a:off x="5216876" y="677486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6959040" y="576993"/>
            <a:ext cx="41391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2000" b="1" dirty="0"/>
              <a:t>/Navajo Word of the Day - "I Love You”</a:t>
            </a:r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4102" y="6521460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6163893" y="6015353"/>
            <a:ext cx="613581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9BE3F-6DDD-D847-A114-4E2400BC2021}"/>
              </a:ext>
            </a:extLst>
          </p:cNvPr>
          <p:cNvSpPr/>
          <p:nvPr/>
        </p:nvSpPr>
        <p:spPr>
          <a:xfrm>
            <a:off x="-314342" y="14085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ED9335-33F3-8941-A0A1-CE726C57371C}"/>
              </a:ext>
            </a:extLst>
          </p:cNvPr>
          <p:cNvSpPr/>
          <p:nvPr/>
        </p:nvSpPr>
        <p:spPr>
          <a:xfrm>
            <a:off x="-116750" y="86097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D3E26-33D0-B449-B72C-85C74427F49D}"/>
              </a:ext>
            </a:extLst>
          </p:cNvPr>
          <p:cNvSpPr/>
          <p:nvPr/>
        </p:nvSpPr>
        <p:spPr>
          <a:xfrm>
            <a:off x="1906478" y="4307377"/>
            <a:ext cx="586691" cy="526473"/>
          </a:xfrm>
          <a:prstGeom prst="ellipse">
            <a:avLst/>
          </a:prstGeom>
          <a:blipFill>
            <a:blip r:embed="rId19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FD0D-3C75-D64C-95E9-0DD337217504}"/>
              </a:ext>
            </a:extLst>
          </p:cNvPr>
          <p:cNvSpPr txBox="1"/>
          <p:nvPr/>
        </p:nvSpPr>
        <p:spPr>
          <a:xfrm>
            <a:off x="70430" y="4279750"/>
            <a:ext cx="158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pic who posts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BDC9706-60B2-8245-B322-6A335F7E3131}"/>
              </a:ext>
            </a:extLst>
          </p:cNvPr>
          <p:cNvSpPr/>
          <p:nvPr/>
        </p:nvSpPr>
        <p:spPr>
          <a:xfrm>
            <a:off x="1443535" y="4471297"/>
            <a:ext cx="199820" cy="2632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497E4-3A68-474D-8B24-9C0D9D67BBCD}"/>
              </a:ext>
            </a:extLst>
          </p:cNvPr>
          <p:cNvSpPr txBox="1"/>
          <p:nvPr/>
        </p:nvSpPr>
        <p:spPr>
          <a:xfrm>
            <a:off x="2681426" y="4309355"/>
            <a:ext cx="3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/Navajo Word of the Day - "I Love You”</a:t>
            </a:r>
          </a:p>
          <a:p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2C150D-1FD6-E14C-92A1-988F476A25C4}"/>
              </a:ext>
            </a:extLst>
          </p:cNvPr>
          <p:cNvSpPr/>
          <p:nvPr/>
        </p:nvSpPr>
        <p:spPr>
          <a:xfrm>
            <a:off x="7079201" y="1426891"/>
            <a:ext cx="586691" cy="526473"/>
          </a:xfrm>
          <a:prstGeom prst="ellipse">
            <a:avLst/>
          </a:prstGeom>
          <a:blipFill>
            <a:blip r:embed="rId19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53105-5AFB-C444-9747-46F4AF6DD627}"/>
              </a:ext>
            </a:extLst>
          </p:cNvPr>
          <p:cNvSpPr txBox="1"/>
          <p:nvPr/>
        </p:nvSpPr>
        <p:spPr>
          <a:xfrm>
            <a:off x="7699356" y="1430144"/>
            <a:ext cx="112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Today</a:t>
            </a:r>
          </a:p>
          <a:p>
            <a:r>
              <a:rPr lang="en-US" altLang="zh-CN" sz="1400" dirty="0"/>
              <a:t>14:13</a:t>
            </a:r>
            <a:endParaRPr lang="en-US" sz="14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7E743B-004A-D64D-BB6B-CE1BB84046E0}"/>
              </a:ext>
            </a:extLst>
          </p:cNvPr>
          <p:cNvGrpSpPr/>
          <p:nvPr/>
        </p:nvGrpSpPr>
        <p:grpSpPr>
          <a:xfrm>
            <a:off x="7887063" y="5000352"/>
            <a:ext cx="546548" cy="510890"/>
            <a:chOff x="5083681" y="4718774"/>
            <a:chExt cx="815546" cy="80820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AC73763-B406-1144-8AAA-79D26A647EC8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Clipart - Heart">
              <a:extLst>
                <a:ext uri="{FF2B5EF4-FFF2-40B4-BE49-F238E27FC236}">
                  <a16:creationId xmlns:a16="http://schemas.microsoft.com/office/drawing/2014/main" id="{861A8306-F811-7B40-AF3B-D2A332F9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2CA190A-FD4B-3847-A328-DDAE90982DB9}"/>
              </a:ext>
            </a:extLst>
          </p:cNvPr>
          <p:cNvSpPr txBox="1"/>
          <p:nvPr/>
        </p:nvSpPr>
        <p:spPr>
          <a:xfrm>
            <a:off x="1864405" y="2528948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FD6417-CACC-E04A-8064-72CF29F17296}"/>
              </a:ext>
            </a:extLst>
          </p:cNvPr>
          <p:cNvSpPr txBox="1"/>
          <p:nvPr/>
        </p:nvSpPr>
        <p:spPr>
          <a:xfrm rot="10800000">
            <a:off x="5322712" y="2522514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E8D2B9-B9A2-C645-85C8-D6D7232C7655}"/>
              </a:ext>
            </a:extLst>
          </p:cNvPr>
          <p:cNvSpPr/>
          <p:nvPr/>
        </p:nvSpPr>
        <p:spPr>
          <a:xfrm>
            <a:off x="-139291" y="1953364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/paper</a:t>
            </a:r>
            <a:r>
              <a:rPr lang="zh-CN" altLang="en-US" dirty="0"/>
              <a:t> </a:t>
            </a:r>
            <a:r>
              <a:rPr lang="en-US" altLang="zh-CN" dirty="0"/>
              <a:t>airplane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CD8978-C01C-3E45-AFC2-732A279EEB15}"/>
              </a:ext>
            </a:extLst>
          </p:cNvPr>
          <p:cNvSpPr/>
          <p:nvPr/>
        </p:nvSpPr>
        <p:spPr>
          <a:xfrm>
            <a:off x="9200015" y="3437017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/profile/circles/article_1</a:t>
            </a:r>
            <a:endParaRPr lang="en-US" dirty="0"/>
          </a:p>
        </p:txBody>
      </p:sp>
      <p:pic>
        <p:nvPicPr>
          <p:cNvPr id="59" name="Picture 58" descr="Papierflieger / Paper Plane - Logo Design by PxlPirates on ...">
            <a:extLst>
              <a:ext uri="{FF2B5EF4-FFF2-40B4-BE49-F238E27FC236}">
                <a16:creationId xmlns:a16="http://schemas.microsoft.com/office/drawing/2014/main" id="{519F6334-035F-A647-BECE-804A7FFB328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1963547" y="800021"/>
            <a:ext cx="662768" cy="363602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A1DC3528-95C2-BD44-97BB-953D12C4C6FC}"/>
              </a:ext>
            </a:extLst>
          </p:cNvPr>
          <p:cNvSpPr txBox="1"/>
          <p:nvPr/>
        </p:nvSpPr>
        <p:spPr>
          <a:xfrm>
            <a:off x="2625897" y="740570"/>
            <a:ext cx="29729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Paper Airplane Wandering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04432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141413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1414135" y="604362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3114315" y="586074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716410" y="613811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2359" y="601059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4844758" y="604362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34305" y="611202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994" y="612203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1360888" y="138962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7288" y="5952187"/>
            <a:ext cx="714579" cy="665452"/>
          </a:xfrm>
          <a:prstGeom prst="rect">
            <a:avLst/>
          </a:prstGeom>
        </p:spPr>
      </p:pic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054841" y="543970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1426545" y="778896"/>
            <a:ext cx="4316064" cy="6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1402287" y="1743095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2951" y="5775701"/>
            <a:ext cx="120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8A32F4-6C98-C446-B10E-10154728FE26}"/>
              </a:ext>
            </a:extLst>
          </p:cNvPr>
          <p:cNvSpPr/>
          <p:nvPr/>
        </p:nvSpPr>
        <p:spPr>
          <a:xfrm>
            <a:off x="3824558" y="5309868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758D9-5E08-B044-B101-F54BC184A898}"/>
              </a:ext>
            </a:extLst>
          </p:cNvPr>
          <p:cNvSpPr/>
          <p:nvPr/>
        </p:nvSpPr>
        <p:spPr>
          <a:xfrm>
            <a:off x="704909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4588F8-7FD8-C747-AD2C-982FC1E9CDA3}"/>
              </a:ext>
            </a:extLst>
          </p:cNvPr>
          <p:cNvSpPr/>
          <p:nvPr/>
        </p:nvSpPr>
        <p:spPr>
          <a:xfrm>
            <a:off x="7049097" y="5908983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E3A98-410E-2643-B772-A62F64711E7C}"/>
              </a:ext>
            </a:extLst>
          </p:cNvPr>
          <p:cNvSpPr/>
          <p:nvPr/>
        </p:nvSpPr>
        <p:spPr>
          <a:xfrm>
            <a:off x="8749277" y="5726103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ipart - Magnifier">
            <a:extLst>
              <a:ext uri="{FF2B5EF4-FFF2-40B4-BE49-F238E27FC236}">
                <a16:creationId xmlns:a16="http://schemas.microsoft.com/office/drawing/2014/main" id="{B0802E2C-E608-494D-8C69-6C8630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51372" y="6003474"/>
            <a:ext cx="489026" cy="476469"/>
          </a:xfrm>
          <a:prstGeom prst="rect">
            <a:avLst/>
          </a:prstGeom>
        </p:spPr>
      </p:pic>
      <p:pic>
        <p:nvPicPr>
          <p:cNvPr id="52" name="Picture 51" descr="Clipart - home icon">
            <a:extLst>
              <a:ext uri="{FF2B5EF4-FFF2-40B4-BE49-F238E27FC236}">
                <a16:creationId xmlns:a16="http://schemas.microsoft.com/office/drawing/2014/main" id="{06FFC1A0-EEA6-264C-877F-1DB73C1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7321" y="5875947"/>
            <a:ext cx="647700" cy="647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EA0CD-6FAD-2342-9F51-9A2DEF91A242}"/>
              </a:ext>
            </a:extLst>
          </p:cNvPr>
          <p:cNvSpPr/>
          <p:nvPr/>
        </p:nvSpPr>
        <p:spPr>
          <a:xfrm>
            <a:off x="10479720" y="5908983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tête de robot">
            <a:extLst>
              <a:ext uri="{FF2B5EF4-FFF2-40B4-BE49-F238E27FC236}">
                <a16:creationId xmlns:a16="http://schemas.microsoft.com/office/drawing/2014/main" id="{B1B7B4D0-9928-2247-83D3-F0651D08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9267" y="5977380"/>
            <a:ext cx="528655" cy="528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E4A4349-CBDE-C647-884C-9C94566FF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956" y="5987387"/>
            <a:ext cx="532027" cy="53202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E6C51E0-C1C2-4D4B-BC8C-E261CCBF2656}"/>
              </a:ext>
            </a:extLst>
          </p:cNvPr>
          <p:cNvSpPr/>
          <p:nvPr/>
        </p:nvSpPr>
        <p:spPr>
          <a:xfrm>
            <a:off x="7009768" y="1267875"/>
            <a:ext cx="4394136" cy="3136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Globe Earth Green · Free vector graphic on Pixabay">
            <a:extLst>
              <a:ext uri="{FF2B5EF4-FFF2-40B4-BE49-F238E27FC236}">
                <a16:creationId xmlns:a16="http://schemas.microsoft.com/office/drawing/2014/main" id="{2CC8F64A-268F-2C48-B40C-980701E6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2250" y="5817543"/>
            <a:ext cx="714579" cy="665452"/>
          </a:xfrm>
          <a:prstGeom prst="rect">
            <a:avLst/>
          </a:prstGeom>
        </p:spPr>
      </p:pic>
      <p:pic>
        <p:nvPicPr>
          <p:cNvPr id="63" name="Picture 62" descr="Papierflieger / Paper Plane - Logo Design by PxlPirates on ...">
            <a:extLst>
              <a:ext uri="{FF2B5EF4-FFF2-40B4-BE49-F238E27FC236}">
                <a16:creationId xmlns:a16="http://schemas.microsoft.com/office/drawing/2014/main" id="{9D2745DA-4A80-3042-A963-379675543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65859" y="4575372"/>
            <a:ext cx="662768" cy="3636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A6EB378-189F-B148-A43B-A7A34DC9EF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7061507" y="644252"/>
            <a:ext cx="4316064" cy="620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6CC440-E805-CE4E-98A7-DC66F2F053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984" y="321195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3A0324-3F4F-C24C-98B2-809E1BF28E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485" y="287091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1BB4408-BD0F-1B46-AF11-0BE36EB1AE74}"/>
              </a:ext>
            </a:extLst>
          </p:cNvPr>
          <p:cNvSpPr/>
          <p:nvPr/>
        </p:nvSpPr>
        <p:spPr>
          <a:xfrm>
            <a:off x="-1014371" y="75003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36D907-CE0C-EB4C-8FC1-4F378BFE3DF3}"/>
              </a:ext>
            </a:extLst>
          </p:cNvPr>
          <p:cNvSpPr/>
          <p:nvPr/>
        </p:nvSpPr>
        <p:spPr>
          <a:xfrm>
            <a:off x="-816779" y="795120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Circles</a:t>
            </a:r>
          </a:p>
        </p:txBody>
      </p:sp>
      <p:sp>
        <p:nvSpPr>
          <p:cNvPr id="70" name="Rectangular Callout 69">
            <a:extLst>
              <a:ext uri="{FF2B5EF4-FFF2-40B4-BE49-F238E27FC236}">
                <a16:creationId xmlns:a16="http://schemas.microsoft.com/office/drawing/2014/main" id="{3EA0EA86-6AFF-D641-B058-73C589F6CC47}"/>
              </a:ext>
            </a:extLst>
          </p:cNvPr>
          <p:cNvSpPr/>
          <p:nvPr/>
        </p:nvSpPr>
        <p:spPr>
          <a:xfrm>
            <a:off x="7151468" y="5155042"/>
            <a:ext cx="4114888" cy="501478"/>
          </a:xfrm>
          <a:prstGeom prst="wedgeRectCallout">
            <a:avLst>
              <a:gd name="adj1" fmla="val 22346"/>
              <a:gd name="adj2" fmla="val -74005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657C42-8A5B-FF40-86F6-A0C14969EBA3}"/>
              </a:ext>
            </a:extLst>
          </p:cNvPr>
          <p:cNvSpPr/>
          <p:nvPr/>
        </p:nvSpPr>
        <p:spPr>
          <a:xfrm>
            <a:off x="750652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95EF14C-B469-A748-BE0D-1A1A8F14BB87}"/>
              </a:ext>
            </a:extLst>
          </p:cNvPr>
          <p:cNvSpPr/>
          <p:nvPr/>
        </p:nvSpPr>
        <p:spPr>
          <a:xfrm>
            <a:off x="8445844" y="5244490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545033-AFC0-F44D-A306-599ADDFF142C}"/>
              </a:ext>
            </a:extLst>
          </p:cNvPr>
          <p:cNvSpPr/>
          <p:nvPr/>
        </p:nvSpPr>
        <p:spPr>
          <a:xfrm>
            <a:off x="9385164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36F0716-141B-9A4B-8348-9753F7C4E412}"/>
              </a:ext>
            </a:extLst>
          </p:cNvPr>
          <p:cNvSpPr/>
          <p:nvPr/>
        </p:nvSpPr>
        <p:spPr>
          <a:xfrm>
            <a:off x="1030844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5CFFD7-1C42-144A-BEFD-6B3E088B3B88}"/>
              </a:ext>
            </a:extLst>
          </p:cNvPr>
          <p:cNvSpPr txBox="1"/>
          <p:nvPr/>
        </p:nvSpPr>
        <p:spPr>
          <a:xfrm>
            <a:off x="11313802" y="5188060"/>
            <a:ext cx="89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 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E8851-ABE0-ED4F-9699-61FA89AF0AB3}"/>
              </a:ext>
            </a:extLst>
          </p:cNvPr>
          <p:cNvSpPr txBox="1"/>
          <p:nvPr/>
        </p:nvSpPr>
        <p:spPr>
          <a:xfrm>
            <a:off x="7088641" y="1502657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76F9BA2-88B2-3045-9BEE-26453270AD19}"/>
              </a:ext>
            </a:extLst>
          </p:cNvPr>
          <p:cNvGrpSpPr/>
          <p:nvPr/>
        </p:nvGrpSpPr>
        <p:grpSpPr>
          <a:xfrm>
            <a:off x="2399406" y="5349857"/>
            <a:ext cx="546548" cy="510890"/>
            <a:chOff x="5083681" y="4718774"/>
            <a:chExt cx="815546" cy="80820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3D31BB9-0984-7B4E-B31C-4740140BDF0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 descr="Clipart - Heart">
              <a:extLst>
                <a:ext uri="{FF2B5EF4-FFF2-40B4-BE49-F238E27FC236}">
                  <a16:creationId xmlns:a16="http://schemas.microsoft.com/office/drawing/2014/main" id="{8E20B9B9-4ED5-A447-9EAB-A5AAA79E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96CCB7-5832-CB48-9DAD-08524996F681}"/>
              </a:ext>
            </a:extLst>
          </p:cNvPr>
          <p:cNvGrpSpPr/>
          <p:nvPr/>
        </p:nvGrpSpPr>
        <p:grpSpPr>
          <a:xfrm>
            <a:off x="8117904" y="4526125"/>
            <a:ext cx="546548" cy="510890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FFDFCA5-0863-2D4D-9DF7-A33570696287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3AFA7C13-2C5F-6E4F-86DC-B6F3E8D19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5416963" y="5379659"/>
            <a:ext cx="2022453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E5202B-D5C5-D04E-98DE-550B55603E32}"/>
              </a:ext>
            </a:extLst>
          </p:cNvPr>
          <p:cNvSpPr/>
          <p:nvPr/>
        </p:nvSpPr>
        <p:spPr>
          <a:xfrm>
            <a:off x="312730" y="4629343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153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940740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940738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640918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43013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8962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371361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0908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940734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97" y="6061193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096051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2103276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Privacy Awareness Week 2018 (14 – 20 May) | Office of the ...">
            <a:extLst>
              <a:ext uri="{FF2B5EF4-FFF2-40B4-BE49-F238E27FC236}">
                <a16:creationId xmlns:a16="http://schemas.microsoft.com/office/drawing/2014/main" id="{9FF2B6B0-660F-6A49-9865-885AEEBAC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3013" y="849224"/>
            <a:ext cx="605922" cy="6059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1E04FAC-3B07-2247-881B-B5CEECE8ACF3}"/>
              </a:ext>
            </a:extLst>
          </p:cNvPr>
          <p:cNvSpPr/>
          <p:nvPr/>
        </p:nvSpPr>
        <p:spPr>
          <a:xfrm>
            <a:off x="2369044" y="4578185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10B69B-A550-C349-B003-1D18C064075D}"/>
              </a:ext>
            </a:extLst>
          </p:cNvPr>
          <p:cNvSpPr/>
          <p:nvPr/>
        </p:nvSpPr>
        <p:spPr>
          <a:xfrm>
            <a:off x="4106210" y="4578185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644F8-D97C-C842-A69D-745C1D5C5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496" y="804919"/>
            <a:ext cx="650227" cy="650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D88BC8-D811-2A4A-B228-2FEEFE20A78A}"/>
              </a:ext>
            </a:extLst>
          </p:cNvPr>
          <p:cNvSpPr/>
          <p:nvPr/>
        </p:nvSpPr>
        <p:spPr>
          <a:xfrm>
            <a:off x="2041491" y="3429000"/>
            <a:ext cx="4113750" cy="8483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874B8-D566-4044-9779-40403756B871}"/>
              </a:ext>
            </a:extLst>
          </p:cNvPr>
          <p:cNvSpPr/>
          <p:nvPr/>
        </p:nvSpPr>
        <p:spPr>
          <a:xfrm>
            <a:off x="2041491" y="1789568"/>
            <a:ext cx="4113750" cy="14722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3891" y="5891349"/>
            <a:ext cx="714579" cy="6654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73919F-98C9-1A48-8390-1C406E1B8908}"/>
              </a:ext>
            </a:extLst>
          </p:cNvPr>
          <p:cNvSpPr/>
          <p:nvPr/>
        </p:nvSpPr>
        <p:spPr>
          <a:xfrm>
            <a:off x="7044508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A2361-11BF-7948-A170-50C3632F9014}"/>
              </a:ext>
            </a:extLst>
          </p:cNvPr>
          <p:cNvSpPr/>
          <p:nvPr/>
        </p:nvSpPr>
        <p:spPr>
          <a:xfrm>
            <a:off x="7044506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ECCF82-EA9B-F242-B5EB-6EECAB2DCCD5}"/>
              </a:ext>
            </a:extLst>
          </p:cNvPr>
          <p:cNvSpPr/>
          <p:nvPr/>
        </p:nvSpPr>
        <p:spPr>
          <a:xfrm>
            <a:off x="8744686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lipart - Magnifier">
            <a:extLst>
              <a:ext uri="{FF2B5EF4-FFF2-40B4-BE49-F238E27FC236}">
                <a16:creationId xmlns:a16="http://schemas.microsoft.com/office/drawing/2014/main" id="{2ECF4BA7-453B-B146-904E-4B8CD376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46781" y="6077280"/>
            <a:ext cx="489026" cy="476469"/>
          </a:xfrm>
          <a:prstGeom prst="rect">
            <a:avLst/>
          </a:prstGeom>
        </p:spPr>
      </p:pic>
      <p:pic>
        <p:nvPicPr>
          <p:cNvPr id="32" name="Picture 31" descr="Clipart - home icon">
            <a:extLst>
              <a:ext uri="{FF2B5EF4-FFF2-40B4-BE49-F238E27FC236}">
                <a16:creationId xmlns:a16="http://schemas.microsoft.com/office/drawing/2014/main" id="{711D9F21-4FD3-B34C-9150-75C6325E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730" y="5949753"/>
            <a:ext cx="647700" cy="647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64F842-17DF-4A42-90C9-A53FA9969034}"/>
              </a:ext>
            </a:extLst>
          </p:cNvPr>
          <p:cNvSpPr/>
          <p:nvPr/>
        </p:nvSpPr>
        <p:spPr>
          <a:xfrm>
            <a:off x="10475129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02567557-E0F7-5144-8566-FA6A648D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676" y="6051186"/>
            <a:ext cx="528655" cy="52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BE321AC-BF40-614C-9152-8AD22B7C520C}"/>
              </a:ext>
            </a:extLst>
          </p:cNvPr>
          <p:cNvSpPr/>
          <p:nvPr/>
        </p:nvSpPr>
        <p:spPr>
          <a:xfrm>
            <a:off x="7044502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7BAACA-8343-764C-86EF-332E7B453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8365" y="6061193"/>
            <a:ext cx="532027" cy="5320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C00B9-646F-8444-B15D-7449A0C55320}"/>
              </a:ext>
            </a:extLst>
          </p:cNvPr>
          <p:cNvSpPr txBox="1"/>
          <p:nvPr/>
        </p:nvSpPr>
        <p:spPr>
          <a:xfrm>
            <a:off x="8199819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20675-B504-3B4C-BBD3-7E5EBFC5260C}"/>
              </a:ext>
            </a:extLst>
          </p:cNvPr>
          <p:cNvSpPr txBox="1"/>
          <p:nvPr/>
        </p:nvSpPr>
        <p:spPr>
          <a:xfrm>
            <a:off x="7207044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rivacy Awareness Week 2018 (14 – 20 May) | Office of the ...">
            <a:extLst>
              <a:ext uri="{FF2B5EF4-FFF2-40B4-BE49-F238E27FC236}">
                <a16:creationId xmlns:a16="http://schemas.microsoft.com/office/drawing/2014/main" id="{34398065-2466-EB46-957C-201C36D5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46781" y="849224"/>
            <a:ext cx="605922" cy="6059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5BDA46-3C21-3047-916A-294B88D6D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9264" y="804919"/>
            <a:ext cx="650227" cy="650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E1B428-070A-534E-A9F1-45C52529A022}"/>
              </a:ext>
            </a:extLst>
          </p:cNvPr>
          <p:cNvSpPr/>
          <p:nvPr/>
        </p:nvSpPr>
        <p:spPr>
          <a:xfrm>
            <a:off x="7492697" y="1916533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1CC34B-2073-E541-9EB1-7779738B4EB7}"/>
              </a:ext>
            </a:extLst>
          </p:cNvPr>
          <p:cNvSpPr/>
          <p:nvPr/>
        </p:nvSpPr>
        <p:spPr>
          <a:xfrm>
            <a:off x="9229863" y="1916533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46" name="Picture 45" descr="Globe Earth Green · Free vector graphic on Pixabay">
            <a:extLst>
              <a:ext uri="{FF2B5EF4-FFF2-40B4-BE49-F238E27FC236}">
                <a16:creationId xmlns:a16="http://schemas.microsoft.com/office/drawing/2014/main" id="{CCF566C0-CFE0-3949-83BA-F12C4C622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7659" y="5891349"/>
            <a:ext cx="714579" cy="6654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B09B8B-E1A8-5748-B866-80AE5A32846C}"/>
              </a:ext>
            </a:extLst>
          </p:cNvPr>
          <p:cNvSpPr/>
          <p:nvPr/>
        </p:nvSpPr>
        <p:spPr>
          <a:xfrm>
            <a:off x="7481202" y="346574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0AB6A-76F4-8D47-A8C8-F8EC5DA3F06F}"/>
              </a:ext>
            </a:extLst>
          </p:cNvPr>
          <p:cNvSpPr/>
          <p:nvPr/>
        </p:nvSpPr>
        <p:spPr>
          <a:xfrm>
            <a:off x="9229863" y="3472975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17D-B5EC-B74C-B54B-54B66312B76A}"/>
              </a:ext>
            </a:extLst>
          </p:cNvPr>
          <p:cNvSpPr txBox="1"/>
          <p:nvPr/>
        </p:nvSpPr>
        <p:spPr>
          <a:xfrm>
            <a:off x="11596254" y="804919"/>
            <a:ext cx="126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D9846-951D-224A-9049-1E0635E1DF10}"/>
              </a:ext>
            </a:extLst>
          </p:cNvPr>
          <p:cNvSpPr/>
          <p:nvPr/>
        </p:nvSpPr>
        <p:spPr>
          <a:xfrm>
            <a:off x="-55851" y="195521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450D85-83A2-1440-8CC3-8F68B9BC56CF}"/>
              </a:ext>
            </a:extLst>
          </p:cNvPr>
          <p:cNvSpPr/>
          <p:nvPr/>
        </p:nvSpPr>
        <p:spPr>
          <a:xfrm>
            <a:off x="141741" y="915638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Quiz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89CCCA-7D15-D846-AB8A-9D718C22022A}"/>
              </a:ext>
            </a:extLst>
          </p:cNvPr>
          <p:cNvSpPr/>
          <p:nvPr/>
        </p:nvSpPr>
        <p:spPr>
          <a:xfrm>
            <a:off x="103830" y="2193738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/quiz/question_1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733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696762" y="4393819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696762" y="5015271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B80D3-68EC-3047-B2FA-C981C93E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32" y="561028"/>
            <a:ext cx="3476028" cy="260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44EAE-41BF-EC4B-B638-08756E15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13" b="35609"/>
          <a:stretch/>
        </p:blipFill>
        <p:spPr>
          <a:xfrm>
            <a:off x="6581377" y="3124443"/>
            <a:ext cx="4050077" cy="1056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E2E10-F6DD-CB49-924D-004DDB569E53}"/>
              </a:ext>
            </a:extLst>
          </p:cNvPr>
          <p:cNvSpPr txBox="1"/>
          <p:nvPr/>
        </p:nvSpPr>
        <p:spPr>
          <a:xfrm>
            <a:off x="7207873" y="6284774"/>
            <a:ext cx="369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Copyright @ Team </a:t>
            </a:r>
            <a:r>
              <a:rPr lang="en-US" sz="1400" dirty="0" err="1">
                <a:solidFill>
                  <a:schemeClr val="bg1"/>
                </a:solidFill>
              </a:rPr>
              <a:t>GuageLander</a:t>
            </a:r>
            <a:r>
              <a:rPr lang="en-US" sz="1400" dirty="0">
                <a:solidFill>
                  <a:schemeClr val="bg1"/>
                </a:solidFill>
              </a:rPr>
              <a:t> 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43B6C3-FAC7-B24F-936E-5E9963B7DDE9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154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BEA924-3B21-F14B-9B89-46146F24C55A}"/>
              </a:ext>
            </a:extLst>
          </p:cNvPr>
          <p:cNvSpPr/>
          <p:nvPr/>
        </p:nvSpPr>
        <p:spPr>
          <a:xfrm>
            <a:off x="9865370" y="513321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D425-CD14-4448-8323-0AE22841B399}"/>
              </a:ext>
            </a:extLst>
          </p:cNvPr>
          <p:cNvSpPr/>
          <p:nvPr/>
        </p:nvSpPr>
        <p:spPr>
          <a:xfrm>
            <a:off x="6435970" y="1248032"/>
            <a:ext cx="4340889" cy="47347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le:Creative-Tail-Objects-gift.svg - Wikimedia Commons">
            <a:extLst>
              <a:ext uri="{FF2B5EF4-FFF2-40B4-BE49-F238E27FC236}">
                <a16:creationId xmlns:a16="http://schemas.microsoft.com/office/drawing/2014/main" id="{8CE31594-C44E-9C49-88C2-17C61AF68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82758" y="537782"/>
            <a:ext cx="929601" cy="929601"/>
          </a:xfrm>
          <a:prstGeom prst="rect">
            <a:avLst/>
          </a:prstGeom>
        </p:spPr>
      </p:pic>
      <p:pic>
        <p:nvPicPr>
          <p:cNvPr id="20" name="Picture 19" descr="File:Creative-Tail-Objects-gift.svg - Wikimedia Commons">
            <a:extLst>
              <a:ext uri="{FF2B5EF4-FFF2-40B4-BE49-F238E27FC236}">
                <a16:creationId xmlns:a16="http://schemas.microsoft.com/office/drawing/2014/main" id="{D28F80BC-A668-304B-A313-ABE06B11A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89328" y="445531"/>
            <a:ext cx="406833" cy="40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46454" y="5891349"/>
            <a:ext cx="714579" cy="6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B715-9D3A-EA4B-B9F2-70D79C912AC2}"/>
              </a:ext>
            </a:extLst>
          </p:cNvPr>
          <p:cNvSpPr txBox="1"/>
          <p:nvPr/>
        </p:nvSpPr>
        <p:spPr>
          <a:xfrm>
            <a:off x="6546486" y="273812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DF2E74BB-770A-7E4A-9EB2-03F2639BF4A8}"/>
              </a:ext>
            </a:extLst>
          </p:cNvPr>
          <p:cNvSpPr/>
          <p:nvPr/>
        </p:nvSpPr>
        <p:spPr>
          <a:xfrm>
            <a:off x="6603996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60E0B-5373-F040-8904-76D0989B1D3B}"/>
              </a:ext>
            </a:extLst>
          </p:cNvPr>
          <p:cNvSpPr/>
          <p:nvPr/>
        </p:nvSpPr>
        <p:spPr>
          <a:xfrm>
            <a:off x="6810632" y="1918383"/>
            <a:ext cx="833278" cy="3999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43667-4D91-AF4D-B787-082F6B0B18CF}"/>
              </a:ext>
            </a:extLst>
          </p:cNvPr>
          <p:cNvSpPr txBox="1"/>
          <p:nvPr/>
        </p:nvSpPr>
        <p:spPr>
          <a:xfrm>
            <a:off x="6815627" y="2414215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04AF6-5122-724B-AA94-AA7FAFB5B8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7251" y="6024422"/>
            <a:ext cx="582563" cy="5825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B46284-08EA-8C44-BCDD-5AB2F576892E}"/>
              </a:ext>
            </a:extLst>
          </p:cNvPr>
          <p:cNvSpPr/>
          <p:nvPr/>
        </p:nvSpPr>
        <p:spPr>
          <a:xfrm>
            <a:off x="3826470" y="34091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23BBFA-D07D-3F48-968F-CC144B80F0F6}"/>
              </a:ext>
            </a:extLst>
          </p:cNvPr>
          <p:cNvSpPr/>
          <p:nvPr/>
        </p:nvSpPr>
        <p:spPr>
          <a:xfrm>
            <a:off x="4024062" y="1061027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A1C2-165B-9D46-B18F-5B09EE05175E}"/>
              </a:ext>
            </a:extLst>
          </p:cNvPr>
          <p:cNvSpPr txBox="1"/>
          <p:nvPr/>
        </p:nvSpPr>
        <p:spPr>
          <a:xfrm>
            <a:off x="2798748" y="2239300"/>
            <a:ext cx="3989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kinds: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22D38D9D-7186-FF47-B5D7-C5ED955B96A4}"/>
              </a:ext>
            </a:extLst>
          </p:cNvPr>
          <p:cNvSpPr/>
          <p:nvPr/>
        </p:nvSpPr>
        <p:spPr>
          <a:xfrm>
            <a:off x="8013157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45732209-0E07-484C-B996-7A9C36C75CB5}"/>
              </a:ext>
            </a:extLst>
          </p:cNvPr>
          <p:cNvSpPr/>
          <p:nvPr/>
        </p:nvSpPr>
        <p:spPr>
          <a:xfrm>
            <a:off x="9385057" y="1650262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e Process 47">
            <a:extLst>
              <a:ext uri="{FF2B5EF4-FFF2-40B4-BE49-F238E27FC236}">
                <a16:creationId xmlns:a16="http://schemas.microsoft.com/office/drawing/2014/main" id="{BC2B57BE-B30B-CA41-A340-46D8D33E6A1F}"/>
              </a:ext>
            </a:extLst>
          </p:cNvPr>
          <p:cNvSpPr/>
          <p:nvPr/>
        </p:nvSpPr>
        <p:spPr>
          <a:xfrm>
            <a:off x="6603996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FBD63F52-95FE-1E40-B5D2-C92FACACCAB5}"/>
              </a:ext>
            </a:extLst>
          </p:cNvPr>
          <p:cNvSpPr/>
          <p:nvPr/>
        </p:nvSpPr>
        <p:spPr>
          <a:xfrm>
            <a:off x="8013157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0A841A00-8850-0A48-8203-24A8D2F8C7BF}"/>
              </a:ext>
            </a:extLst>
          </p:cNvPr>
          <p:cNvSpPr/>
          <p:nvPr/>
        </p:nvSpPr>
        <p:spPr>
          <a:xfrm>
            <a:off x="9385057" y="2951450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8177B67-9BEC-6D44-A56E-236FAF5967E0}"/>
              </a:ext>
            </a:extLst>
          </p:cNvPr>
          <p:cNvSpPr/>
          <p:nvPr/>
        </p:nvSpPr>
        <p:spPr>
          <a:xfrm>
            <a:off x="6622862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E00F16C5-73C9-0E41-8C85-700531170A1D}"/>
              </a:ext>
            </a:extLst>
          </p:cNvPr>
          <p:cNvSpPr/>
          <p:nvPr/>
        </p:nvSpPr>
        <p:spPr>
          <a:xfrm>
            <a:off x="8032023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lternate Process 52">
            <a:extLst>
              <a:ext uri="{FF2B5EF4-FFF2-40B4-BE49-F238E27FC236}">
                <a16:creationId xmlns:a16="http://schemas.microsoft.com/office/drawing/2014/main" id="{9F10E21F-8901-074C-ADA5-A42C83E73FC2}"/>
              </a:ext>
            </a:extLst>
          </p:cNvPr>
          <p:cNvSpPr/>
          <p:nvPr/>
        </p:nvSpPr>
        <p:spPr>
          <a:xfrm>
            <a:off x="9403923" y="4284238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lipart - Door">
            <a:extLst>
              <a:ext uri="{FF2B5EF4-FFF2-40B4-BE49-F238E27FC236}">
                <a16:creationId xmlns:a16="http://schemas.microsoft.com/office/drawing/2014/main" id="{E8429D8E-5AE5-2F48-88E5-142AA74B3E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15141" y="1761325"/>
            <a:ext cx="762039" cy="63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6AD59A-030F-0946-BA32-6678D7AE5F9A}"/>
              </a:ext>
            </a:extLst>
          </p:cNvPr>
          <p:cNvSpPr txBox="1"/>
          <p:nvPr/>
        </p:nvSpPr>
        <p:spPr>
          <a:xfrm>
            <a:off x="9580469" y="2434595"/>
            <a:ext cx="108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A4F858-9341-604B-B0AB-3B7FE1C33E9D}"/>
              </a:ext>
            </a:extLst>
          </p:cNvPr>
          <p:cNvSpPr/>
          <p:nvPr/>
        </p:nvSpPr>
        <p:spPr>
          <a:xfrm>
            <a:off x="8115958" y="1918383"/>
            <a:ext cx="1071652" cy="411023"/>
          </a:xfrm>
          <a:prstGeom prst="rect">
            <a:avLst/>
          </a:prstGeom>
          <a:solidFill>
            <a:srgbClr val="D611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A2752-FAED-6B48-8524-333BE00C8AFD}"/>
              </a:ext>
            </a:extLst>
          </p:cNvPr>
          <p:cNvSpPr txBox="1"/>
          <p:nvPr/>
        </p:nvSpPr>
        <p:spPr>
          <a:xfrm>
            <a:off x="8226568" y="2494154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21" name="Picture 20" descr="Muoversi a Malta - Vivere a Malta">
            <a:extLst>
              <a:ext uri="{FF2B5EF4-FFF2-40B4-BE49-F238E27FC236}">
                <a16:creationId xmlns:a16="http://schemas.microsoft.com/office/drawing/2014/main" id="{33BCD08B-E4FE-DA48-8FD6-B13AD710CC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215485" y="4360620"/>
            <a:ext cx="968616" cy="80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0F265-7C98-4141-9B2E-D9A39726DC73}"/>
              </a:ext>
            </a:extLst>
          </p:cNvPr>
          <p:cNvSpPr txBox="1"/>
          <p:nvPr/>
        </p:nvSpPr>
        <p:spPr>
          <a:xfrm>
            <a:off x="8204205" y="5194074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2EADA-742D-AC4F-A36B-F8CBE58B4F96}"/>
              </a:ext>
            </a:extLst>
          </p:cNvPr>
          <p:cNvSpPr txBox="1"/>
          <p:nvPr/>
        </p:nvSpPr>
        <p:spPr>
          <a:xfrm>
            <a:off x="9517646" y="5179130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15000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B5B6C-5B63-BD4F-B077-D772D58B4ABD}"/>
              </a:ext>
            </a:extLst>
          </p:cNvPr>
          <p:cNvSpPr/>
          <p:nvPr/>
        </p:nvSpPr>
        <p:spPr>
          <a:xfrm>
            <a:off x="202406" y="1138829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/user_1/profile/rewards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54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933794" y="4512337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LOG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6912030" y="2249378"/>
            <a:ext cx="374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Explore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language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every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day!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3B44-2697-5C4B-B946-6569A0B7C0B2}"/>
              </a:ext>
            </a:extLst>
          </p:cNvPr>
          <p:cNvSpPr txBox="1"/>
          <p:nvPr/>
        </p:nvSpPr>
        <p:spPr>
          <a:xfrm>
            <a:off x="7802178" y="5253474"/>
            <a:ext cx="16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Original file ‎ (SVG file, nominally 250 × 250 pixels ...">
            <a:extLst>
              <a:ext uri="{FF2B5EF4-FFF2-40B4-BE49-F238E27FC236}">
                <a16:creationId xmlns:a16="http://schemas.microsoft.com/office/drawing/2014/main" id="{A09A0C83-CEEA-9744-91F3-EB686CC5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824" y="5672417"/>
            <a:ext cx="609740" cy="609740"/>
          </a:xfrm>
          <a:prstGeom prst="rect">
            <a:avLst/>
          </a:prstGeom>
        </p:spPr>
      </p:pic>
      <p:pic>
        <p:nvPicPr>
          <p:cNvPr id="18" name="Picture 17" descr="Yes, Google has a new logo – but why?">
            <a:extLst>
              <a:ext uri="{FF2B5EF4-FFF2-40B4-BE49-F238E27FC236}">
                <a16:creationId xmlns:a16="http://schemas.microsoft.com/office/drawing/2014/main" id="{DC69B462-6118-BB45-A489-AAE526D5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7318" y="5672417"/>
            <a:ext cx="617428" cy="617428"/>
          </a:xfrm>
          <a:prstGeom prst="rect">
            <a:avLst/>
          </a:prstGeom>
        </p:spPr>
      </p:pic>
      <p:pic>
        <p:nvPicPr>
          <p:cNvPr id="22" name="Picture 21" descr="Original file ‎ (SVG file, nominally 512 × 512 pixels ...">
            <a:extLst>
              <a:ext uri="{FF2B5EF4-FFF2-40B4-BE49-F238E27FC236}">
                <a16:creationId xmlns:a16="http://schemas.microsoft.com/office/drawing/2014/main" id="{16BA79B8-49D5-EC42-98C3-9F018C5F7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4920" y="5635905"/>
            <a:ext cx="675073" cy="675073"/>
          </a:xfrm>
          <a:prstGeom prst="rect">
            <a:avLst/>
          </a:prstGeom>
        </p:spPr>
      </p:pic>
      <p:pic>
        <p:nvPicPr>
          <p:cNvPr id="25" name="Picture 24" descr="File:FOSSASIA Logo.svg - Meta">
            <a:extLst>
              <a:ext uri="{FF2B5EF4-FFF2-40B4-BE49-F238E27FC236}">
                <a16:creationId xmlns:a16="http://schemas.microsoft.com/office/drawing/2014/main" id="{FA150DE1-EEC6-9648-8A08-EEF049B74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0167" y="5793627"/>
            <a:ext cx="846182" cy="35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47E098-E769-6D48-AA79-102D87FB6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0956EE-8E25-8843-8B2C-C8F7360886CE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6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895495" y="5211328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7351019" y="2244723"/>
            <a:ext cx="27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Welcome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to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GuageLand</a:t>
            </a:r>
            <a:r>
              <a:rPr lang="en-US" altLang="zh-CN" b="1" dirty="0">
                <a:solidFill>
                  <a:schemeClr val="bg1"/>
                </a:solidFill>
              </a:rPr>
              <a:t>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F4EF2E79-9B14-9F49-90F9-AF0F569C4275}"/>
              </a:ext>
            </a:extLst>
          </p:cNvPr>
          <p:cNvSpPr/>
          <p:nvPr/>
        </p:nvSpPr>
        <p:spPr>
          <a:xfrm>
            <a:off x="7514894" y="437069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Re-enter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2B9D3-8F1A-6B42-B957-DE1B74AA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DB1FFF-7248-F64B-9EC7-5F6E11A50291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/signup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490E3B3-FB45-8940-8315-DDD22743516A}"/>
              </a:ext>
            </a:extLst>
          </p:cNvPr>
          <p:cNvSpPr/>
          <p:nvPr/>
        </p:nvSpPr>
        <p:spPr>
          <a:xfrm>
            <a:off x="6697680" y="1146832"/>
            <a:ext cx="3758263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24D9E1-2B40-BB45-B560-45AF108F8E39}"/>
              </a:ext>
            </a:extLst>
          </p:cNvPr>
          <p:cNvSpPr/>
          <p:nvPr/>
        </p:nvSpPr>
        <p:spPr>
          <a:xfrm>
            <a:off x="6738245" y="2657288"/>
            <a:ext cx="1737451" cy="2969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16F7A-5156-8E49-9FB0-93A3787C1B39}"/>
              </a:ext>
            </a:extLst>
          </p:cNvPr>
          <p:cNvSpPr/>
          <p:nvPr/>
        </p:nvSpPr>
        <p:spPr>
          <a:xfrm>
            <a:off x="8606411" y="2657288"/>
            <a:ext cx="1848897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7C99D8-656F-E34B-BDC7-DF61761C0FF1}"/>
              </a:ext>
            </a:extLst>
          </p:cNvPr>
          <p:cNvSpPr/>
          <p:nvPr/>
        </p:nvSpPr>
        <p:spPr>
          <a:xfrm>
            <a:off x="8606412" y="4115114"/>
            <a:ext cx="1848897" cy="1506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6D4D-E375-234B-8239-A93F92A82B0F}"/>
              </a:ext>
            </a:extLst>
          </p:cNvPr>
          <p:cNvSpPr txBox="1"/>
          <p:nvPr/>
        </p:nvSpPr>
        <p:spPr>
          <a:xfrm>
            <a:off x="6664058" y="715646"/>
            <a:ext cx="359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TODAY’S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POPULAR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5" name="Picture 34" descr="File:Simpleicons Interface magnifier-1.svg - Wikimedia Commons">
            <a:extLst>
              <a:ext uri="{FF2B5EF4-FFF2-40B4-BE49-F238E27FC236}">
                <a16:creationId xmlns:a16="http://schemas.microsoft.com/office/drawing/2014/main" id="{A275915E-F107-1E47-A4AD-C304BD84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09076" y="385832"/>
            <a:ext cx="292463" cy="292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3B3AA8-AC32-9B4A-96B0-6EBF99BD1FD3}"/>
              </a:ext>
            </a:extLst>
          </p:cNvPr>
          <p:cNvSpPr/>
          <p:nvPr/>
        </p:nvSpPr>
        <p:spPr>
          <a:xfrm>
            <a:off x="659081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6E471-3683-7942-8FCA-B551AA0C5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45" y="6039066"/>
            <a:ext cx="540775" cy="540775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C3B66-8F50-F948-86CD-A7A2B00FDB78}"/>
              </a:ext>
            </a:extLst>
          </p:cNvPr>
          <p:cNvSpPr txBox="1"/>
          <p:nvPr/>
        </p:nvSpPr>
        <p:spPr>
          <a:xfrm>
            <a:off x="432597" y="385832"/>
            <a:ext cx="429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main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pages: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SG" altLang="zh-C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Chatbots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Discovery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Personal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Profile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80A3D-E870-AD4F-8852-C44B071FEB33}"/>
              </a:ext>
            </a:extLst>
          </p:cNvPr>
          <p:cNvSpPr/>
          <p:nvPr/>
        </p:nvSpPr>
        <p:spPr>
          <a:xfrm>
            <a:off x="3811071" y="40608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4C80EA-3B49-BA4B-9BB0-6E9F15A7935D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1900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17" name="Picture 16" descr="tête de robot">
            <a:extLst>
              <a:ext uri="{FF2B5EF4-FFF2-40B4-BE49-F238E27FC236}">
                <a16:creationId xmlns:a16="http://schemas.microsoft.com/office/drawing/2014/main" id="{DD1390E4-90B9-9643-BA29-32D9D4692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779782"/>
            <a:ext cx="528655" cy="52865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F0EBDD-5AD5-CB4C-8C95-6AD5BFB3779E}"/>
              </a:ext>
            </a:extLst>
          </p:cNvPr>
          <p:cNvSpPr/>
          <p:nvPr/>
        </p:nvSpPr>
        <p:spPr>
          <a:xfrm>
            <a:off x="7456140" y="77978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Hi,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help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you?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2168-8480-ED4E-A286-E77297C8E08C}"/>
              </a:ext>
            </a:extLst>
          </p:cNvPr>
          <p:cNvSpPr/>
          <p:nvPr/>
        </p:nvSpPr>
        <p:spPr>
          <a:xfrm>
            <a:off x="9916646" y="1520693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lipart - stylized cat">
            <a:extLst>
              <a:ext uri="{FF2B5EF4-FFF2-40B4-BE49-F238E27FC236}">
                <a16:creationId xmlns:a16="http://schemas.microsoft.com/office/drawing/2014/main" id="{77FE9FC1-E08F-1346-BD43-DE1AE5170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65904" y="1594528"/>
            <a:ext cx="382872" cy="54369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055FEAA6-9170-764D-A952-B640D3CA7E4E}"/>
              </a:ext>
            </a:extLst>
          </p:cNvPr>
          <p:cNvSpPr/>
          <p:nvPr/>
        </p:nvSpPr>
        <p:spPr>
          <a:xfrm>
            <a:off x="7627784" y="1584857"/>
            <a:ext cx="2095634" cy="528655"/>
          </a:xfrm>
          <a:prstGeom prst="wedgeRoundRectCallout">
            <a:avLst>
              <a:gd name="adj1" fmla="val 56855"/>
              <a:gd name="adj2" fmla="val -216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points?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 descr="tête de robot">
            <a:extLst>
              <a:ext uri="{FF2B5EF4-FFF2-40B4-BE49-F238E27FC236}">
                <a16:creationId xmlns:a16="http://schemas.microsoft.com/office/drawing/2014/main" id="{A7D0D09C-2181-E04C-A965-1971E91B5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2355222"/>
            <a:ext cx="528655" cy="528655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9693EF0-7013-3842-BBEF-A5ED5DDECD23}"/>
              </a:ext>
            </a:extLst>
          </p:cNvPr>
          <p:cNvSpPr/>
          <p:nvPr/>
        </p:nvSpPr>
        <p:spPr>
          <a:xfrm>
            <a:off x="7456140" y="235522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claim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reward…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711C3-52C6-CD40-BF8D-191C80F5DBE8}"/>
              </a:ext>
            </a:extLst>
          </p:cNvPr>
          <p:cNvSpPr/>
          <p:nvPr/>
        </p:nvSpPr>
        <p:spPr>
          <a:xfrm>
            <a:off x="9976005" y="3173006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lipart - stylized cat">
            <a:extLst>
              <a:ext uri="{FF2B5EF4-FFF2-40B4-BE49-F238E27FC236}">
                <a16:creationId xmlns:a16="http://schemas.microsoft.com/office/drawing/2014/main" id="{53568081-A905-F843-9FE6-DF7EA51BB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11888" y="3228611"/>
            <a:ext cx="382872" cy="543697"/>
          </a:xfrm>
          <a:prstGeom prst="rect">
            <a:avLst/>
          </a:prstGeom>
        </p:spPr>
      </p:pic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EE4B136-6BA8-E640-95CF-916835BA2961}"/>
              </a:ext>
            </a:extLst>
          </p:cNvPr>
          <p:cNvSpPr/>
          <p:nvPr/>
        </p:nvSpPr>
        <p:spPr>
          <a:xfrm>
            <a:off x="7319009" y="3066757"/>
            <a:ext cx="2421673" cy="1011785"/>
          </a:xfrm>
          <a:prstGeom prst="wedgeRoundRectCallout">
            <a:avLst>
              <a:gd name="adj1" fmla="val 58386"/>
              <a:gd name="adj2" fmla="val -142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………..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 descr="tête de robot">
            <a:extLst>
              <a:ext uri="{FF2B5EF4-FFF2-40B4-BE49-F238E27FC236}">
                <a16:creationId xmlns:a16="http://schemas.microsoft.com/office/drawing/2014/main" id="{5CAFA9A0-0276-6144-A1C3-526A1FE0E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68657" y="4342406"/>
            <a:ext cx="528655" cy="528655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A3E5916-12DD-DD4E-8115-AF8DBF36ACB8}"/>
              </a:ext>
            </a:extLst>
          </p:cNvPr>
          <p:cNvSpPr/>
          <p:nvPr/>
        </p:nvSpPr>
        <p:spPr>
          <a:xfrm>
            <a:off x="7429996" y="4381555"/>
            <a:ext cx="2293422" cy="665452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oh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that’s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easy…..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Chatbots</a:t>
            </a: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C935F31B-1639-2C44-A4B8-0FBD93C0C71C}"/>
              </a:ext>
            </a:extLst>
          </p:cNvPr>
          <p:cNvSpPr/>
          <p:nvPr/>
        </p:nvSpPr>
        <p:spPr>
          <a:xfrm>
            <a:off x="6885709" y="5325135"/>
            <a:ext cx="3030937" cy="41563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le:Ic keyboard voice 48px.svg - Wikimedia Commons">
            <a:extLst>
              <a:ext uri="{FF2B5EF4-FFF2-40B4-BE49-F238E27FC236}">
                <a16:creationId xmlns:a16="http://schemas.microsoft.com/office/drawing/2014/main" id="{C413A383-6630-A640-B273-CC495FD62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40540" y="5293715"/>
            <a:ext cx="433599" cy="4335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479A8D-D3BF-754A-9BB0-5A52D7BCFA3C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pic>
        <p:nvPicPr>
          <p:cNvPr id="29" name="Picture 28" descr="Clipart - Earth Globe Sketch">
            <a:extLst>
              <a:ext uri="{FF2B5EF4-FFF2-40B4-BE49-F238E27FC236}">
                <a16:creationId xmlns:a16="http://schemas.microsoft.com/office/drawing/2014/main" id="{08692AD2-96A0-2548-9F1D-2EE4A03F6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8465" y="1439306"/>
            <a:ext cx="3995225" cy="4010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9E50-9825-A04D-8A73-7E55EDFF1698}"/>
              </a:ext>
            </a:extLst>
          </p:cNvPr>
          <p:cNvSpPr txBox="1"/>
          <p:nvPr/>
        </p:nvSpPr>
        <p:spPr>
          <a:xfrm>
            <a:off x="6860738" y="528933"/>
            <a:ext cx="349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10234</a:t>
            </a:r>
            <a:r>
              <a:rPr lang="zh-CN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</a:rPr>
              <a:t>Indigenous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Languages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endParaRPr lang="en-SG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GuageLand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ile:Location dot red.svg - Wikimedia Commons">
            <a:extLst>
              <a:ext uri="{FF2B5EF4-FFF2-40B4-BE49-F238E27FC236}">
                <a16:creationId xmlns:a16="http://schemas.microsoft.com/office/drawing/2014/main" id="{BCECE2D7-91ED-394E-8C46-2A66662F7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242887" y="2351653"/>
            <a:ext cx="205157" cy="205157"/>
          </a:xfrm>
          <a:prstGeom prst="rect">
            <a:avLst/>
          </a:prstGeom>
        </p:spPr>
      </p:pic>
      <p:pic>
        <p:nvPicPr>
          <p:cNvPr id="30" name="Picture 29" descr="File:Location dot red.svg - Wikimedia Commons">
            <a:extLst>
              <a:ext uri="{FF2B5EF4-FFF2-40B4-BE49-F238E27FC236}">
                <a16:creationId xmlns:a16="http://schemas.microsoft.com/office/drawing/2014/main" id="{A994C2E6-67BF-D049-987F-8D180576B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405724" y="2849741"/>
            <a:ext cx="205157" cy="205157"/>
          </a:xfrm>
          <a:prstGeom prst="rect">
            <a:avLst/>
          </a:prstGeom>
        </p:spPr>
      </p:pic>
      <p:pic>
        <p:nvPicPr>
          <p:cNvPr id="31" name="Picture 30" descr="File:Location dot red.svg - Wikimedia Commons">
            <a:extLst>
              <a:ext uri="{FF2B5EF4-FFF2-40B4-BE49-F238E27FC236}">
                <a16:creationId xmlns:a16="http://schemas.microsoft.com/office/drawing/2014/main" id="{9F3485E3-88AF-4741-9C2B-7127D19EF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040052" y="3124306"/>
            <a:ext cx="205157" cy="205157"/>
          </a:xfrm>
          <a:prstGeom prst="rect">
            <a:avLst/>
          </a:prstGeom>
        </p:spPr>
      </p:pic>
      <p:pic>
        <p:nvPicPr>
          <p:cNvPr id="32" name="Picture 31" descr="File:Location dot red.svg - Wikimedia Commons">
            <a:extLst>
              <a:ext uri="{FF2B5EF4-FFF2-40B4-BE49-F238E27FC236}">
                <a16:creationId xmlns:a16="http://schemas.microsoft.com/office/drawing/2014/main" id="{7C3A9285-132F-B34C-BE49-605FF7F1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255067" y="3534882"/>
            <a:ext cx="205157" cy="20515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B521AF8-B628-B84C-BF7D-5F7CD7B50CC8}"/>
              </a:ext>
            </a:extLst>
          </p:cNvPr>
          <p:cNvSpPr/>
          <p:nvPr/>
        </p:nvSpPr>
        <p:spPr>
          <a:xfrm>
            <a:off x="8370061" y="6294784"/>
            <a:ext cx="472034" cy="367861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7540" y="5642229"/>
            <a:ext cx="875069" cy="814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712-C959-864D-AC3C-4B55D1D485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82758" y="4638709"/>
            <a:ext cx="1194782" cy="1410974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BE815D-9373-2D4A-8C57-AD32C09ABE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052609" y="4600718"/>
            <a:ext cx="1161098" cy="1448965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DDB7862-BA40-0A49-A41C-C51E37F5BDD4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88" y="28698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40156" y="27075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2621601" y="746145"/>
            <a:ext cx="28921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</a:rPr>
              <a:t>[Language Name]</a:t>
            </a:r>
            <a:endParaRPr lang="en-US" sz="2400" b="1" dirty="0">
              <a:solidFill>
                <a:schemeClr val="bg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2799066" y="4176429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1, 500 </a:t>
            </a:r>
            <a:r>
              <a:rPr lang="en-US" dirty="0"/>
              <a:t>years</a:t>
            </a:r>
          </a:p>
          <a:p>
            <a:pPr algn="ctr"/>
            <a:r>
              <a:rPr lang="en-US" dirty="0"/>
              <a:t>History</a:t>
            </a: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4536232" y="4176429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7, 000 People using it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2621601" y="1240846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0990" y="39821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0990" y="4010205"/>
            <a:ext cx="260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 Related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1330" y="43857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60990" y="5286851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FE706A-647D-7945-80CA-68D551A1AB96}"/>
              </a:ext>
            </a:extLst>
          </p:cNvPr>
          <p:cNvSpPr/>
          <p:nvPr/>
        </p:nvSpPr>
        <p:spPr>
          <a:xfrm>
            <a:off x="261184" y="2773260"/>
            <a:ext cx="1572006" cy="2164380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/languages/</a:t>
            </a:r>
            <a:r>
              <a:rPr lang="en-US" altLang="zh-CN" dirty="0" err="1"/>
              <a:t>Southeast_asia</a:t>
            </a:r>
            <a:r>
              <a:rPr lang="en-US" altLang="zh-CN" dirty="0"/>
              <a:t>/Malaysia/</a:t>
            </a:r>
            <a:r>
              <a:rPr lang="en-US" altLang="zh-CN" dirty="0" err="1"/>
              <a:t>Language_A</a:t>
            </a:r>
            <a:endParaRPr lang="en-US" dirty="0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7B37A1CB-4133-5648-BFCE-BAD39812CDF8}"/>
              </a:ext>
            </a:extLst>
          </p:cNvPr>
          <p:cNvGrpSpPr/>
          <p:nvPr/>
        </p:nvGrpSpPr>
        <p:grpSpPr>
          <a:xfrm>
            <a:off x="6013605" y="462759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B881C098-887A-C44B-967B-8DA525FBBA61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5A5236FD-B1BD-7C47-BA69-F26C3F98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CA518F2C-F835-4941-8259-83888E7F37E4}"/>
              </a:ext>
            </a:extLst>
          </p:cNvPr>
          <p:cNvGrpSpPr/>
          <p:nvPr/>
        </p:nvGrpSpPr>
        <p:grpSpPr>
          <a:xfrm>
            <a:off x="6917982" y="468705"/>
            <a:ext cx="476860" cy="458707"/>
            <a:chOff x="5083681" y="4718774"/>
            <a:chExt cx="815546" cy="808205"/>
          </a:xfrm>
        </p:grpSpPr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95E81E3-38C6-0740-83A3-B823D8CBBC85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6" name="Picture 55" descr="Clipart - Heart">
              <a:extLst>
                <a:ext uri="{FF2B5EF4-FFF2-40B4-BE49-F238E27FC236}">
                  <a16:creationId xmlns:a16="http://schemas.microsoft.com/office/drawing/2014/main" id="{0FC719FA-954D-6647-8088-289E25DCEA4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E1D7F927-AE45-C34C-A8F4-F1684C323875}"/>
              </a:ext>
            </a:extLst>
          </p:cNvPr>
          <p:cNvSpPr/>
          <p:nvPr/>
        </p:nvSpPr>
        <p:spPr>
          <a:xfrm>
            <a:off x="8114562" y="42505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61</a:t>
            </a:r>
          </a:p>
          <a:p>
            <a:pPr algn="ctr"/>
            <a:r>
              <a:rPr lang="en-US" dirty="0"/>
              <a:t>Articles </a:t>
            </a:r>
          </a:p>
          <a:p>
            <a:pPr algn="ctr"/>
            <a:r>
              <a:rPr lang="en-US" dirty="0"/>
              <a:t>Related</a:t>
            </a: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056EA86-3076-374D-85D8-71DFB81BAF9B}"/>
              </a:ext>
            </a:extLst>
          </p:cNvPr>
          <p:cNvSpPr/>
          <p:nvPr/>
        </p:nvSpPr>
        <p:spPr>
          <a:xfrm>
            <a:off x="9863223" y="432285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45C3EC2-3E5B-D249-BDB1-985DCF936361}"/>
              </a:ext>
            </a:extLst>
          </p:cNvPr>
          <p:cNvSpPr txBox="1"/>
          <p:nvPr/>
        </p:nvSpPr>
        <p:spPr>
          <a:xfrm>
            <a:off x="2789842" y="1669434"/>
            <a:ext cx="33072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/>
                </a:solidFill>
              </a:rPr>
              <a:t>Also known as: 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Classification: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Orthography: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Code Authority:</a:t>
            </a:r>
          </a:p>
          <a:p>
            <a:r>
              <a:rPr lang="en-US" sz="1200" b="1" dirty="0">
                <a:solidFill>
                  <a:schemeClr val="bg1"/>
                </a:solidFill>
              </a:rPr>
              <a:t>Language Code: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C9492D1C-FCD5-7846-9CDC-A3EEA5FEB8C5}"/>
              </a:ext>
            </a:extLst>
          </p:cNvPr>
          <p:cNvSpPr/>
          <p:nvPr/>
        </p:nvSpPr>
        <p:spPr>
          <a:xfrm>
            <a:off x="8114562" y="2030952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MAP Picture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103EC9DE-8244-FE45-846D-36CD74AA083F}"/>
              </a:ext>
            </a:extLst>
          </p:cNvPr>
          <p:cNvSpPr txBox="1"/>
          <p:nvPr/>
        </p:nvSpPr>
        <p:spPr>
          <a:xfrm>
            <a:off x="8114562" y="2058961"/>
            <a:ext cx="2601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Location:</a:t>
            </a:r>
            <a:endParaRPr lang="en-US" dirty="0"/>
          </a:p>
          <a:p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E88809D-6F79-994E-B0AD-616C6DD8EC52}"/>
              </a:ext>
            </a:extLst>
          </p:cNvPr>
          <p:cNvSpPr txBox="1"/>
          <p:nvPr/>
        </p:nvSpPr>
        <p:spPr>
          <a:xfrm>
            <a:off x="8114562" y="3335607"/>
            <a:ext cx="35935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Co-ordinate: (a, b)</a:t>
            </a:r>
            <a:endParaRPr lang="en-US" sz="1600" dirty="0"/>
          </a:p>
        </p:txBody>
      </p:sp>
      <p:sp>
        <p:nvSpPr>
          <p:cNvPr id="69" name="Alternate Process 68">
            <a:extLst>
              <a:ext uri="{FF2B5EF4-FFF2-40B4-BE49-F238E27FC236}">
                <a16:creationId xmlns:a16="http://schemas.microsoft.com/office/drawing/2014/main" id="{0EF20FBE-8DC8-7F4C-86D7-C5E5A2A510A4}"/>
              </a:ext>
            </a:extLst>
          </p:cNvPr>
          <p:cNvSpPr/>
          <p:nvPr/>
        </p:nvSpPr>
        <p:spPr>
          <a:xfrm>
            <a:off x="3879847" y="1248533"/>
            <a:ext cx="1540408" cy="251961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Severely Endangered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1F9798-97C1-F941-B2D0-0119C4020C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62733" y="2746196"/>
            <a:ext cx="2422144" cy="133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541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656452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656450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4356630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69603" y="5842581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2958725" y="6028512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44674" y="5900985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276584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676620" y="6002418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473" y="6002418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147709" y="324719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E2CF3-BAC6-1444-AB33-9EAFACFBE01E}"/>
              </a:ext>
            </a:extLst>
          </p:cNvPr>
          <p:cNvSpPr/>
          <p:nvPr/>
        </p:nvSpPr>
        <p:spPr>
          <a:xfrm>
            <a:off x="2656447" y="160991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2AB6E-DDF7-BE40-A24F-E3C723353773}"/>
              </a:ext>
            </a:extLst>
          </p:cNvPr>
          <p:cNvSpPr/>
          <p:nvPr/>
        </p:nvSpPr>
        <p:spPr>
          <a:xfrm>
            <a:off x="147709" y="1173049"/>
            <a:ext cx="2328672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/user_1/land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A74BF-AD4B-5447-B002-464F6C2D95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r="10074"/>
          <a:stretch/>
        </p:blipFill>
        <p:spPr>
          <a:xfrm>
            <a:off x="2656447" y="826442"/>
            <a:ext cx="4340889" cy="51251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75009F-5E05-5B48-9295-2D6B63CD13A6}"/>
              </a:ext>
            </a:extLst>
          </p:cNvPr>
          <p:cNvSpPr/>
          <p:nvPr/>
        </p:nvSpPr>
        <p:spPr>
          <a:xfrm>
            <a:off x="7365103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05BC49-0585-0942-9833-01FEE76C0C95}"/>
              </a:ext>
            </a:extLst>
          </p:cNvPr>
          <p:cNvSpPr/>
          <p:nvPr/>
        </p:nvSpPr>
        <p:spPr>
          <a:xfrm>
            <a:off x="7365101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297543-A478-B04D-9180-F8BF3AD90052}"/>
              </a:ext>
            </a:extLst>
          </p:cNvPr>
          <p:cNvSpPr/>
          <p:nvPr/>
        </p:nvSpPr>
        <p:spPr>
          <a:xfrm>
            <a:off x="9065281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Globe Earth Green · Free vector graphic on Pixabay">
            <a:extLst>
              <a:ext uri="{FF2B5EF4-FFF2-40B4-BE49-F238E27FC236}">
                <a16:creationId xmlns:a16="http://schemas.microsoft.com/office/drawing/2014/main" id="{1FE713FD-EE71-B041-9F84-D2B38B3B0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78254" y="5842581"/>
            <a:ext cx="714579" cy="665452"/>
          </a:xfrm>
          <a:prstGeom prst="rect">
            <a:avLst/>
          </a:prstGeom>
        </p:spPr>
      </p:pic>
      <p:pic>
        <p:nvPicPr>
          <p:cNvPr id="27" name="Picture 26" descr="Clipart - Magnifier">
            <a:extLst>
              <a:ext uri="{FF2B5EF4-FFF2-40B4-BE49-F238E27FC236}">
                <a16:creationId xmlns:a16="http://schemas.microsoft.com/office/drawing/2014/main" id="{6C85C37F-8D6D-0D45-BC59-0A41D221F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667376" y="6028512"/>
            <a:ext cx="489026" cy="476469"/>
          </a:xfrm>
          <a:prstGeom prst="rect">
            <a:avLst/>
          </a:prstGeom>
        </p:spPr>
      </p:pic>
      <p:pic>
        <p:nvPicPr>
          <p:cNvPr id="29" name="Picture 28" descr="Clipart - home icon">
            <a:extLst>
              <a:ext uri="{FF2B5EF4-FFF2-40B4-BE49-F238E27FC236}">
                <a16:creationId xmlns:a16="http://schemas.microsoft.com/office/drawing/2014/main" id="{46680E41-9906-8541-9BA9-281D9AD3E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53325" y="5900985"/>
            <a:ext cx="647700" cy="6477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F81F7B0-FA6C-8C44-BFC0-1A58274FAE37}"/>
              </a:ext>
            </a:extLst>
          </p:cNvPr>
          <p:cNvSpPr/>
          <p:nvPr/>
        </p:nvSpPr>
        <p:spPr>
          <a:xfrm>
            <a:off x="9985235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tête de robot">
            <a:extLst>
              <a:ext uri="{FF2B5EF4-FFF2-40B4-BE49-F238E27FC236}">
                <a16:creationId xmlns:a16="http://schemas.microsoft.com/office/drawing/2014/main" id="{563768E3-C6B9-6346-868D-7C4F5BA5F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85271" y="6002418"/>
            <a:ext cx="528655" cy="528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2070B0-F55A-5247-8F77-9DA108EB6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9124" y="6002418"/>
            <a:ext cx="534767" cy="53476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1635C25-8A5D-2D4F-B2D6-303C1B3C9A9E}"/>
              </a:ext>
            </a:extLst>
          </p:cNvPr>
          <p:cNvSpPr/>
          <p:nvPr/>
        </p:nvSpPr>
        <p:spPr>
          <a:xfrm>
            <a:off x="7365101" y="324718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r>
              <a:rPr lang="en-US" altLang="zh-CN" sz="2400" dirty="0">
                <a:solidFill>
                  <a:schemeClr val="bg1"/>
                </a:solidFill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</a:rPr>
              <a:t>Lv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Alternate Process 40">
            <a:extLst>
              <a:ext uri="{FF2B5EF4-FFF2-40B4-BE49-F238E27FC236}">
                <a16:creationId xmlns:a16="http://schemas.microsoft.com/office/drawing/2014/main" id="{33977508-1EC6-544B-BDF1-A4759E1DA444}"/>
              </a:ext>
            </a:extLst>
          </p:cNvPr>
          <p:cNvSpPr/>
          <p:nvPr/>
        </p:nvSpPr>
        <p:spPr>
          <a:xfrm>
            <a:off x="7511857" y="4490344"/>
            <a:ext cx="1246550" cy="1178077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passed</a:t>
            </a:r>
            <a:endParaRPr lang="en-US" dirty="0"/>
          </a:p>
        </p:txBody>
      </p:sp>
      <p:sp>
        <p:nvSpPr>
          <p:cNvPr id="42" name="Alternate Process 41">
            <a:extLst>
              <a:ext uri="{FF2B5EF4-FFF2-40B4-BE49-F238E27FC236}">
                <a16:creationId xmlns:a16="http://schemas.microsoft.com/office/drawing/2014/main" id="{0646B4BD-608D-4A45-8DD4-80F4FA89B4D6}"/>
              </a:ext>
            </a:extLst>
          </p:cNvPr>
          <p:cNvSpPr/>
          <p:nvPr/>
        </p:nvSpPr>
        <p:spPr>
          <a:xfrm>
            <a:off x="8942288" y="4475526"/>
            <a:ext cx="1246550" cy="1178077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lternate Process 42">
            <a:extLst>
              <a:ext uri="{FF2B5EF4-FFF2-40B4-BE49-F238E27FC236}">
                <a16:creationId xmlns:a16="http://schemas.microsoft.com/office/drawing/2014/main" id="{52D29C84-D13C-154F-83B0-1C2C9D7E0359}"/>
              </a:ext>
            </a:extLst>
          </p:cNvPr>
          <p:cNvSpPr/>
          <p:nvPr/>
        </p:nvSpPr>
        <p:spPr>
          <a:xfrm>
            <a:off x="10314188" y="4475525"/>
            <a:ext cx="1246550" cy="1178077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0D90952-9F2B-1947-9CA6-F7D59F021C6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t="19851" r="10074"/>
          <a:stretch/>
        </p:blipFill>
        <p:spPr>
          <a:xfrm>
            <a:off x="7365101" y="160991"/>
            <a:ext cx="4340889" cy="4110735"/>
          </a:xfrm>
          <a:prstGeom prst="rect">
            <a:avLst/>
          </a:prstGeom>
        </p:spPr>
      </p:pic>
      <p:pic>
        <p:nvPicPr>
          <p:cNvPr id="8" name="Picture 7" descr="File:Antu emblem-locked.svg - Wikimedia Commons">
            <a:extLst>
              <a:ext uri="{FF2B5EF4-FFF2-40B4-BE49-F238E27FC236}">
                <a16:creationId xmlns:a16="http://schemas.microsoft.com/office/drawing/2014/main" id="{A5D15D74-C9DA-064A-A671-5D1F7247EC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617547" y="4750364"/>
            <a:ext cx="684620" cy="684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2A7194-7534-0E46-B427-E4CE760FC034}"/>
              </a:ext>
            </a:extLst>
          </p:cNvPr>
          <p:cNvSpPr txBox="1"/>
          <p:nvPr/>
        </p:nvSpPr>
        <p:spPr>
          <a:xfrm>
            <a:off x="10708285" y="3328301"/>
            <a:ext cx="1490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pic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of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non-passed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levels,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pic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grey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out,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add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lock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34" name="Rounded Rectangle 33">
            <a:extLst>
              <a:ext uri="{FF2B5EF4-FFF2-40B4-BE49-F238E27FC236}">
                <a16:creationId xmlns:a16="http://schemas.microsoft.com/office/drawing/2014/main" id="{3050BBC8-66A8-D140-A9E2-5C0B93381C95}"/>
              </a:ext>
            </a:extLst>
          </p:cNvPr>
          <p:cNvSpPr/>
          <p:nvPr/>
        </p:nvSpPr>
        <p:spPr>
          <a:xfrm>
            <a:off x="3222778" y="104913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5" name="Picture 34" descr="File:Creative-Tail-Objects-gift.svg - Wikimedia Commons">
            <a:extLst>
              <a:ext uri="{FF2B5EF4-FFF2-40B4-BE49-F238E27FC236}">
                <a16:creationId xmlns:a16="http://schemas.microsoft.com/office/drawing/2014/main" id="{29B5AA9B-2002-1F49-AE13-3C7BDD626A0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2958725" y="990169"/>
            <a:ext cx="406833" cy="406833"/>
          </a:xfrm>
          <a:prstGeom prst="rect">
            <a:avLst/>
          </a:prstGeom>
        </p:spPr>
      </p:pic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7B78C84C-FD00-DD40-B5D1-4E61768D5B46}"/>
              </a:ext>
            </a:extLst>
          </p:cNvPr>
          <p:cNvSpPr/>
          <p:nvPr/>
        </p:nvSpPr>
        <p:spPr>
          <a:xfrm>
            <a:off x="4024434" y="1057957"/>
            <a:ext cx="890337" cy="271255"/>
          </a:xfrm>
          <a:prstGeom prst="flowChartAlternateProcess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Lvl</a:t>
            </a:r>
            <a:r>
              <a:rPr lang="en-US" dirty="0"/>
              <a:t> up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A9787A3-0319-C442-806E-03A5C1D1AC99}"/>
              </a:ext>
            </a:extLst>
          </p:cNvPr>
          <p:cNvGrpSpPr/>
          <p:nvPr/>
        </p:nvGrpSpPr>
        <p:grpSpPr>
          <a:xfrm>
            <a:off x="5510814" y="957940"/>
            <a:ext cx="1854282" cy="471287"/>
            <a:chOff x="7155868" y="3171425"/>
            <a:chExt cx="2034344" cy="458716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D22C1045-862D-F745-8AB4-AAA4F5EA4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155868" y="3171425"/>
              <a:ext cx="446339" cy="458716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B2BBA8F-4D52-6B40-BC45-B7E118E964C9}"/>
                </a:ext>
              </a:extLst>
            </p:cNvPr>
            <p:cNvSpPr txBox="1"/>
            <p:nvPr/>
          </p:nvSpPr>
          <p:spPr>
            <a:xfrm>
              <a:off x="7603859" y="3227682"/>
              <a:ext cx="15863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Tasks</a:t>
              </a:r>
              <a:endParaRPr lang="en-US" b="1" dirty="0"/>
            </a:p>
          </p:txBody>
        </p:sp>
        <p:sp>
          <p:nvSpPr>
            <p:cNvPr id="44" name="Chevron 43">
              <a:extLst>
                <a:ext uri="{FF2B5EF4-FFF2-40B4-BE49-F238E27FC236}">
                  <a16:creationId xmlns:a16="http://schemas.microsoft.com/office/drawing/2014/main" id="{894AA9BC-3DBE-C54F-980D-8DC1A5F8C227}"/>
                </a:ext>
              </a:extLst>
            </p:cNvPr>
            <p:cNvSpPr/>
            <p:nvPr/>
          </p:nvSpPr>
          <p:spPr>
            <a:xfrm>
              <a:off x="8460592" y="3279694"/>
              <a:ext cx="164276" cy="227085"/>
            </a:xfrm>
            <a:prstGeom prst="chevron">
              <a:avLst/>
            </a:prstGeom>
          </p:spPr>
          <p:style>
            <a:lnRef idx="3">
              <a:schemeClr val="lt1"/>
            </a:lnRef>
            <a:fillRef idx="1">
              <a:schemeClr val="accent5"/>
            </a:fillRef>
            <a:effectRef idx="1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059970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1676</TotalTime>
  <Words>901</Words>
  <Application>Microsoft Macintosh PowerPoint</Application>
  <PresentationFormat>Widescreen</PresentationFormat>
  <Paragraphs>297</Paragraphs>
  <Slides>20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Yuting Fan</dc:creator>
  <cp:lastModifiedBy>Yuting Fan</cp:lastModifiedBy>
  <cp:revision>87</cp:revision>
  <dcterms:created xsi:type="dcterms:W3CDTF">2019-03-15T11:03:22Z</dcterms:created>
  <dcterms:modified xsi:type="dcterms:W3CDTF">2019-03-16T16:12:58Z</dcterms:modified>
</cp:coreProperties>
</file>